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41" r:id="rId5"/>
  </p:sldMasterIdLst>
  <p:notesMasterIdLst>
    <p:notesMasterId r:id="rId33"/>
  </p:notesMasterIdLst>
  <p:handoutMasterIdLst>
    <p:handoutMasterId r:id="rId34"/>
  </p:handoutMasterIdLst>
  <p:sldIdLst>
    <p:sldId id="553" r:id="rId6"/>
    <p:sldId id="492" r:id="rId7"/>
    <p:sldId id="396" r:id="rId8"/>
    <p:sldId id="510" r:id="rId9"/>
    <p:sldId id="554" r:id="rId10"/>
    <p:sldId id="540" r:id="rId11"/>
    <p:sldId id="529" r:id="rId12"/>
    <p:sldId id="541" r:id="rId13"/>
    <p:sldId id="542" r:id="rId14"/>
    <p:sldId id="543" r:id="rId15"/>
    <p:sldId id="544" r:id="rId16"/>
    <p:sldId id="545" r:id="rId17"/>
    <p:sldId id="546" r:id="rId18"/>
    <p:sldId id="547" r:id="rId19"/>
    <p:sldId id="548" r:id="rId20"/>
    <p:sldId id="549" r:id="rId21"/>
    <p:sldId id="550" r:id="rId22"/>
    <p:sldId id="551" r:id="rId23"/>
    <p:sldId id="433" r:id="rId24"/>
    <p:sldId id="503" r:id="rId25"/>
    <p:sldId id="407" r:id="rId26"/>
    <p:sldId id="482" r:id="rId27"/>
    <p:sldId id="519" r:id="rId28"/>
    <p:sldId id="435" r:id="rId29"/>
    <p:sldId id="500" r:id="rId30"/>
    <p:sldId id="538" r:id="rId31"/>
    <p:sldId id="552" r:id="rId32"/>
  </p:sldIdLst>
  <p:sldSz cx="9144000" cy="6858000" type="screen4x3"/>
  <p:notesSz cx="7315200" cy="9601200"/>
  <p:defaultTextStyle>
    <a:lvl1pPr>
      <a:defRPr>
        <a:latin typeface="Century Gothic"/>
        <a:ea typeface="Century Gothic"/>
        <a:cs typeface="Century Gothic"/>
        <a:sym typeface="Century Gothic"/>
      </a:defRPr>
    </a:lvl1pPr>
    <a:lvl2pPr indent="457200">
      <a:defRPr>
        <a:latin typeface="Century Gothic"/>
        <a:ea typeface="Century Gothic"/>
        <a:cs typeface="Century Gothic"/>
        <a:sym typeface="Century Gothic"/>
      </a:defRPr>
    </a:lvl2pPr>
    <a:lvl3pPr indent="914400">
      <a:defRPr>
        <a:latin typeface="Century Gothic"/>
        <a:ea typeface="Century Gothic"/>
        <a:cs typeface="Century Gothic"/>
        <a:sym typeface="Century Gothic"/>
      </a:defRPr>
    </a:lvl3pPr>
    <a:lvl4pPr indent="1371600">
      <a:defRPr>
        <a:latin typeface="Century Gothic"/>
        <a:ea typeface="Century Gothic"/>
        <a:cs typeface="Century Gothic"/>
        <a:sym typeface="Century Gothic"/>
      </a:defRPr>
    </a:lvl4pPr>
    <a:lvl5pPr indent="1828800">
      <a:defRPr>
        <a:latin typeface="Century Gothic"/>
        <a:ea typeface="Century Gothic"/>
        <a:cs typeface="Century Gothic"/>
        <a:sym typeface="Century Gothic"/>
      </a:defRPr>
    </a:lvl5pPr>
    <a:lvl6pPr indent="2286000">
      <a:defRPr>
        <a:latin typeface="Century Gothic"/>
        <a:ea typeface="Century Gothic"/>
        <a:cs typeface="Century Gothic"/>
        <a:sym typeface="Century Gothic"/>
      </a:defRPr>
    </a:lvl6pPr>
    <a:lvl7pPr indent="2743200">
      <a:defRPr>
        <a:latin typeface="Century Gothic"/>
        <a:ea typeface="Century Gothic"/>
        <a:cs typeface="Century Gothic"/>
        <a:sym typeface="Century Gothic"/>
      </a:defRPr>
    </a:lvl7pPr>
    <a:lvl8pPr indent="3200400">
      <a:defRPr>
        <a:latin typeface="Century Gothic"/>
        <a:ea typeface="Century Gothic"/>
        <a:cs typeface="Century Gothic"/>
        <a:sym typeface="Century Gothic"/>
      </a:defRPr>
    </a:lvl8pPr>
    <a:lvl9pPr indent="3657600">
      <a:defRPr>
        <a:latin typeface="Century Gothic"/>
        <a:ea typeface="Century Gothic"/>
        <a:cs typeface="Century Gothic"/>
        <a:sym typeface="Century Gothic"/>
      </a:defRPr>
    </a:lvl9pPr>
  </p:defaultTextStyle>
  <p:extLst>
    <p:ext uri="{521415D9-36F7-43E2-AB2F-B90AF26B5E84}">
      <p14:sectionLst xmlns:p14="http://schemas.microsoft.com/office/powerpoint/2010/main">
        <p14:section name="Default Section" id="{BD09BC62-7D56-4898-AEAB-1B46C00AEFA9}">
          <p14:sldIdLst>
            <p14:sldId id="553"/>
            <p14:sldId id="492"/>
            <p14:sldId id="396"/>
            <p14:sldId id="510"/>
            <p14:sldId id="554"/>
            <p14:sldId id="540"/>
            <p14:sldId id="529"/>
            <p14:sldId id="541"/>
            <p14:sldId id="542"/>
            <p14:sldId id="543"/>
            <p14:sldId id="544"/>
            <p14:sldId id="545"/>
            <p14:sldId id="546"/>
            <p14:sldId id="547"/>
            <p14:sldId id="548"/>
            <p14:sldId id="549"/>
            <p14:sldId id="550"/>
            <p14:sldId id="551"/>
            <p14:sldId id="433"/>
            <p14:sldId id="503"/>
            <p14:sldId id="407"/>
            <p14:sldId id="482"/>
            <p14:sldId id="519"/>
            <p14:sldId id="435"/>
            <p14:sldId id="500"/>
            <p14:sldId id="538"/>
            <p14:sldId id="552"/>
          </p14:sldIdLst>
        </p14:section>
        <p14:section name="Parking Lot" id="{487CBA4B-CF8D-4D3C-BD21-AADE289D880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309">
          <p15:clr>
            <a:srgbClr val="A4A3A4"/>
          </p15:clr>
        </p15:guide>
        <p15:guide id="2" pos="43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ra L. Nichols" initials="SLN" lastIdx="1" clrIdx="0"/>
  <p:cmAuthor id="1" name="Derek Nixon" initials="DN" lastIdx="1" clrIdx="1"/>
  <p:cmAuthor id="2" name="Mary Jane Coombs" initials="MJC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3231"/>
    <a:srgbClr val="242852"/>
    <a:srgbClr val="FF8A4F"/>
    <a:srgbClr val="A5C9ED"/>
    <a:srgbClr val="FF5601"/>
    <a:srgbClr val="DE4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1DEEE"/>
          </a:solidFill>
        </a:fill>
      </a:tcStyle>
    </a:wholeTbl>
    <a:band2H>
      <a:tcTxStyle/>
      <a:tcStyle>
        <a:tcBdr/>
        <a:fill>
          <a:solidFill>
            <a:srgbClr val="EAEFF7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29DD1"/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29DD1"/>
          </a:solidFill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29DD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7DBE1"/>
          </a:solidFill>
        </a:fill>
      </a:tcStyle>
    </a:wholeTbl>
    <a:band2H>
      <a:tcTxStyle/>
      <a:tcStyle>
        <a:tcBdr/>
        <a:fill>
          <a:solidFill>
            <a:srgbClr val="ECEEF1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F8FA9"/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F8FA9"/>
          </a:solidFill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F8FA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DBDF"/>
          </a:solidFill>
        </a:fill>
      </a:tcStyle>
    </a:wholeTbl>
    <a:band2H>
      <a:tcTxStyle/>
      <a:tcStyle>
        <a:tcBdr/>
        <a:fill>
          <a:solidFill>
            <a:srgbClr val="EFEEF0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D90A0"/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D90A0"/>
          </a:solidFill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D90A0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29DD1"/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29DD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28" autoAdjust="0"/>
    <p:restoredTop sz="99394" autoAdjust="0"/>
  </p:normalViewPr>
  <p:slideViewPr>
    <p:cSldViewPr snapToGrid="0" snapToObjects="1">
      <p:cViewPr varScale="1">
        <p:scale>
          <a:sx n="83" d="100"/>
          <a:sy n="83" d="100"/>
        </p:scale>
        <p:origin x="108" y="930"/>
      </p:cViewPr>
      <p:guideLst>
        <p:guide orient="horz" pos="1309"/>
        <p:guide pos="4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8" d="100"/>
          <a:sy n="78" d="100"/>
        </p:scale>
        <p:origin x="2016" y="96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commentAuthors" Target="commentAuthor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685457-F84C-4E86-8011-36C3D0D838B5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8344EE-42ED-4B9F-BA76-B99B0C8CFA8D}">
      <dgm:prSet phldrT="[Text]" custT="1"/>
      <dgm:spPr>
        <a:solidFill>
          <a:srgbClr val="96C7E8"/>
        </a:solidFill>
        <a:ln w="25400">
          <a:solidFill>
            <a:schemeClr val="tx1"/>
          </a:solidFill>
        </a:ln>
      </dgm:spPr>
      <dgm:t>
        <a:bodyPr/>
        <a:lstStyle/>
        <a:p>
          <a:r>
            <a:rPr lang="es-MX" sz="2600" b="1" i="0" noProof="0" dirty="0" smtClean="0">
              <a:solidFill>
                <a:schemeClr val="tx1"/>
              </a:solidFill>
            </a:rPr>
            <a:t>PLAN DE MONITOREO</a:t>
          </a:r>
        </a:p>
        <a:p>
          <a:r>
            <a:rPr lang="es-MX" sz="2200" b="0" i="0" noProof="0" dirty="0" smtClean="0">
              <a:solidFill>
                <a:schemeClr val="tx1"/>
              </a:solidFill>
            </a:rPr>
            <a:t>(octubre 2018 </a:t>
          </a:r>
          <a:r>
            <a:rPr lang="en-US" sz="2200" b="0" i="0" noProof="0" dirty="0" smtClean="0">
              <a:solidFill>
                <a:schemeClr val="tx1"/>
              </a:solidFill>
            </a:rPr>
            <a:t>con </a:t>
          </a:r>
          <a:r>
            <a:rPr lang="en-US" sz="2200" b="0" i="0" noProof="0" dirty="0" err="1" smtClean="0">
              <a:solidFill>
                <a:schemeClr val="tx1"/>
              </a:solidFill>
            </a:rPr>
            <a:t>actualizaciones</a:t>
          </a:r>
          <a:r>
            <a:rPr lang="en-US" sz="2200" b="0" i="0" noProof="0" dirty="0" smtClean="0">
              <a:solidFill>
                <a:schemeClr val="tx1"/>
              </a:solidFill>
            </a:rPr>
            <a:t> </a:t>
          </a:r>
          <a:r>
            <a:rPr lang="en-US" sz="2200" b="0" i="0" noProof="0" dirty="0" err="1" smtClean="0">
              <a:solidFill>
                <a:schemeClr val="tx1"/>
              </a:solidFill>
            </a:rPr>
            <a:t>continuas</a:t>
          </a:r>
          <a:r>
            <a:rPr lang="es-MX" sz="2200" b="0" i="0" noProof="0" dirty="0" smtClean="0">
              <a:solidFill>
                <a:schemeClr val="tx1"/>
              </a:solidFill>
            </a:rPr>
            <a:t>)</a:t>
          </a:r>
          <a:endParaRPr lang="es-MX" sz="2200" b="0" i="0" noProof="0" dirty="0">
            <a:solidFill>
              <a:schemeClr val="tx1"/>
            </a:solidFill>
          </a:endParaRPr>
        </a:p>
      </dgm:t>
    </dgm:pt>
    <dgm:pt modelId="{751B10C2-11BB-4C9A-9CB2-F017B0BF259E}" type="parTrans" cxnId="{BC0D5378-D8C8-4619-B34A-4F4092D6C259}">
      <dgm:prSet/>
      <dgm:spPr/>
      <dgm:t>
        <a:bodyPr/>
        <a:lstStyle/>
        <a:p>
          <a:endParaRPr lang="en-US"/>
        </a:p>
      </dgm:t>
    </dgm:pt>
    <dgm:pt modelId="{4E2C27A0-949B-4792-A24E-F00985C1488A}" type="sibTrans" cxnId="{BC0D5378-D8C8-4619-B34A-4F4092D6C259}">
      <dgm:prSet/>
      <dgm:spPr/>
      <dgm:t>
        <a:bodyPr/>
        <a:lstStyle/>
        <a:p>
          <a:endParaRPr lang="en-US"/>
        </a:p>
      </dgm:t>
    </dgm:pt>
    <dgm:pt modelId="{045320FD-D319-4F96-B3EC-1D36645A49FB}">
      <dgm:prSet phldrT="[Text]" custT="1"/>
      <dgm:spPr>
        <a:solidFill>
          <a:srgbClr val="CAE3F3"/>
        </a:solidFill>
        <a:ln w="25400">
          <a:solidFill>
            <a:schemeClr val="tx1"/>
          </a:solidFill>
        </a:ln>
      </dgm:spPr>
      <dgm:t>
        <a:bodyPr/>
        <a:lstStyle/>
        <a:p>
          <a:r>
            <a:rPr lang="es-MX" sz="2400" b="0" noProof="0" dirty="0" smtClean="0">
              <a:solidFill>
                <a:schemeClr val="tx1"/>
              </a:solidFill>
            </a:rPr>
            <a:t>Evaluación de Sistemas de Monitoreo del Aire Comunitarios actuales</a:t>
          </a:r>
          <a:endParaRPr lang="es-MX" sz="2400" b="0" noProof="0" dirty="0">
            <a:solidFill>
              <a:schemeClr val="tx1"/>
            </a:solidFill>
          </a:endParaRPr>
        </a:p>
      </dgm:t>
    </dgm:pt>
    <dgm:pt modelId="{45EE9F29-6FAA-4DC6-BDF3-AF276B127D54}" type="parTrans" cxnId="{C0477AFF-E234-4DDD-8766-83C004D754E2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8B3683C6-0FBD-492D-8BEE-49B35DB6E281}" type="sibTrans" cxnId="{C0477AFF-E234-4DDD-8766-83C004D754E2}">
      <dgm:prSet/>
      <dgm:spPr/>
      <dgm:t>
        <a:bodyPr/>
        <a:lstStyle/>
        <a:p>
          <a:endParaRPr lang="en-US"/>
        </a:p>
      </dgm:t>
    </dgm:pt>
    <dgm:pt modelId="{A0184150-4D8B-4282-ABCC-9E45C756771B}">
      <dgm:prSet phldrT="[Text]" custT="1"/>
      <dgm:spPr>
        <a:solidFill>
          <a:srgbClr val="CAE3F3"/>
        </a:solidFill>
        <a:ln w="25400">
          <a:solidFill>
            <a:schemeClr val="tx1"/>
          </a:solidFill>
        </a:ln>
      </dgm:spPr>
      <dgm:t>
        <a:bodyPr/>
        <a:lstStyle/>
        <a:p>
          <a:r>
            <a:rPr lang="es-MX" sz="2400" b="0" noProof="0" dirty="0" smtClean="0">
              <a:solidFill>
                <a:schemeClr val="tx1"/>
              </a:solidFill>
            </a:rPr>
            <a:t>Evaluación de Tecnologías de Sistemas de Monitoreo del Aire</a:t>
          </a:r>
          <a:endParaRPr lang="es-MX" sz="2400" b="0" noProof="0" dirty="0">
            <a:solidFill>
              <a:schemeClr val="tx1"/>
            </a:solidFill>
          </a:endParaRPr>
        </a:p>
      </dgm:t>
    </dgm:pt>
    <dgm:pt modelId="{E12DF2B6-5445-445B-909E-0FB4BD54701A}" type="parTrans" cxnId="{02CBB0E6-EC88-4BA1-ACBE-493FFC0A44AD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7ED8E356-7D7F-4A5C-ABFE-ADFC93743F7F}" type="sibTrans" cxnId="{02CBB0E6-EC88-4BA1-ACBE-493FFC0A44AD}">
      <dgm:prSet/>
      <dgm:spPr/>
      <dgm:t>
        <a:bodyPr/>
        <a:lstStyle/>
        <a:p>
          <a:endParaRPr lang="en-US"/>
        </a:p>
      </dgm:t>
    </dgm:pt>
    <dgm:pt modelId="{98B7E7F2-2B08-4CA4-800F-1FEDFDC3FBD3}">
      <dgm:prSet phldrT="[Text]" custT="1"/>
      <dgm:spPr>
        <a:solidFill>
          <a:srgbClr val="CAE3F3"/>
        </a:solidFill>
        <a:ln w="25400">
          <a:solidFill>
            <a:schemeClr val="tx1"/>
          </a:solidFill>
        </a:ln>
      </dgm:spPr>
      <dgm:t>
        <a:bodyPr/>
        <a:lstStyle/>
        <a:p>
          <a:r>
            <a:rPr lang="es-MX" sz="2400" b="0" noProof="0" dirty="0" smtClean="0">
              <a:solidFill>
                <a:schemeClr val="tx1"/>
              </a:solidFill>
            </a:rPr>
            <a:t>Recomendaciones  adicionales para el Monitoreo del Aire </a:t>
          </a:r>
          <a:endParaRPr lang="es-MX" sz="2400" b="0" noProof="0" dirty="0">
            <a:solidFill>
              <a:schemeClr val="tx1"/>
            </a:solidFill>
          </a:endParaRPr>
        </a:p>
      </dgm:t>
    </dgm:pt>
    <dgm:pt modelId="{24927958-526A-4E89-A4E2-984FE1CE237B}" type="parTrans" cxnId="{41793D4F-9FE6-41AE-ABA2-7409AAC95515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06EA7FF8-87B6-4046-BDD7-278F97C32AE7}" type="sibTrans" cxnId="{41793D4F-9FE6-41AE-ABA2-7409AAC95515}">
      <dgm:prSet/>
      <dgm:spPr/>
      <dgm:t>
        <a:bodyPr/>
        <a:lstStyle/>
        <a:p>
          <a:endParaRPr lang="en-US"/>
        </a:p>
      </dgm:t>
    </dgm:pt>
    <dgm:pt modelId="{04E55572-84ED-4641-8DBE-5C0B84BDC131}" type="pres">
      <dgm:prSet presAssocID="{F4685457-F84C-4E86-8011-36C3D0D838B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1FD3E5D-7ED4-44D1-BE44-83ECF4B335C9}" type="pres">
      <dgm:prSet presAssocID="{CD8344EE-42ED-4B9F-BA76-B99B0C8CFA8D}" presName="singleCycle" presStyleCnt="0"/>
      <dgm:spPr/>
    </dgm:pt>
    <dgm:pt modelId="{538A08AC-86C9-47DF-BA2F-3E23AC6B18D1}" type="pres">
      <dgm:prSet presAssocID="{CD8344EE-42ED-4B9F-BA76-B99B0C8CFA8D}" presName="singleCenter" presStyleLbl="node1" presStyleIdx="0" presStyleCnt="4" custScaleX="230988" custScaleY="168533" custLinFactNeighborX="-7212" custLinFactNeighborY="-51733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1EA473EA-25CC-4CBA-8794-9EADC84F7D69}" type="pres">
      <dgm:prSet presAssocID="{45EE9F29-6FAA-4DC6-BDF3-AF276B127D54}" presName="Name56" presStyleLbl="parChTrans1D2" presStyleIdx="0" presStyleCnt="3"/>
      <dgm:spPr/>
      <dgm:t>
        <a:bodyPr/>
        <a:lstStyle/>
        <a:p>
          <a:endParaRPr lang="en-US"/>
        </a:p>
      </dgm:t>
    </dgm:pt>
    <dgm:pt modelId="{024B5745-059C-42CD-8D96-1FA9C002BABC}" type="pres">
      <dgm:prSet presAssocID="{045320FD-D319-4F96-B3EC-1D36645A49FB}" presName="text0" presStyleLbl="node1" presStyleIdx="1" presStyleCnt="4" custScaleX="314227" custScaleY="261431" custRadScaleRad="162222" custRadScaleInc="1386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DE943E-FD0C-4940-B977-3B51D958B64C}" type="pres">
      <dgm:prSet presAssocID="{E12DF2B6-5445-445B-909E-0FB4BD54701A}" presName="Name56" presStyleLbl="parChTrans1D2" presStyleIdx="1" presStyleCnt="3"/>
      <dgm:spPr/>
      <dgm:t>
        <a:bodyPr/>
        <a:lstStyle/>
        <a:p>
          <a:endParaRPr lang="en-US"/>
        </a:p>
      </dgm:t>
    </dgm:pt>
    <dgm:pt modelId="{EAF0A77A-4A88-4E66-A2B3-673B2C051FA6}" type="pres">
      <dgm:prSet presAssocID="{A0184150-4D8B-4282-ABCC-9E45C756771B}" presName="text0" presStyleLbl="node1" presStyleIdx="2" presStyleCnt="4" custScaleX="304836" custScaleY="229423" custRadScaleRad="193541" custRadScaleInc="2621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B2098D-75DB-41E5-AC12-7A2C9A10DFED}" type="pres">
      <dgm:prSet presAssocID="{24927958-526A-4E89-A4E2-984FE1CE237B}" presName="Name56" presStyleLbl="parChTrans1D2" presStyleIdx="2" presStyleCnt="3"/>
      <dgm:spPr/>
      <dgm:t>
        <a:bodyPr/>
        <a:lstStyle/>
        <a:p>
          <a:endParaRPr lang="en-US"/>
        </a:p>
      </dgm:t>
    </dgm:pt>
    <dgm:pt modelId="{10E2A41E-5E30-4B40-9D22-786384BABDD0}" type="pres">
      <dgm:prSet presAssocID="{98B7E7F2-2B08-4CA4-800F-1FEDFDC3FBD3}" presName="text0" presStyleLbl="node1" presStyleIdx="3" presStyleCnt="4" custScaleX="437138" custScaleY="151601" custRadScaleRad="43817" custRadScaleInc="-602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62FEAC-8C9E-C946-9487-D957781CC639}" type="presOf" srcId="{045320FD-D319-4F96-B3EC-1D36645A49FB}" destId="{024B5745-059C-42CD-8D96-1FA9C002BABC}" srcOrd="0" destOrd="0" presId="urn:microsoft.com/office/officeart/2008/layout/RadialCluster"/>
    <dgm:cxn modelId="{CD9396AF-C96E-624E-8847-E4C0D73CE04E}" type="presOf" srcId="{A0184150-4D8B-4282-ABCC-9E45C756771B}" destId="{EAF0A77A-4A88-4E66-A2B3-673B2C051FA6}" srcOrd="0" destOrd="0" presId="urn:microsoft.com/office/officeart/2008/layout/RadialCluster"/>
    <dgm:cxn modelId="{5524DF03-7508-9045-8E93-F252E7ACDB94}" type="presOf" srcId="{CD8344EE-42ED-4B9F-BA76-B99B0C8CFA8D}" destId="{538A08AC-86C9-47DF-BA2F-3E23AC6B18D1}" srcOrd="0" destOrd="0" presId="urn:microsoft.com/office/officeart/2008/layout/RadialCluster"/>
    <dgm:cxn modelId="{41793D4F-9FE6-41AE-ABA2-7409AAC95515}" srcId="{CD8344EE-42ED-4B9F-BA76-B99B0C8CFA8D}" destId="{98B7E7F2-2B08-4CA4-800F-1FEDFDC3FBD3}" srcOrd="2" destOrd="0" parTransId="{24927958-526A-4E89-A4E2-984FE1CE237B}" sibTransId="{06EA7FF8-87B6-4046-BDD7-278F97C32AE7}"/>
    <dgm:cxn modelId="{C0477AFF-E234-4DDD-8766-83C004D754E2}" srcId="{CD8344EE-42ED-4B9F-BA76-B99B0C8CFA8D}" destId="{045320FD-D319-4F96-B3EC-1D36645A49FB}" srcOrd="0" destOrd="0" parTransId="{45EE9F29-6FAA-4DC6-BDF3-AF276B127D54}" sibTransId="{8B3683C6-0FBD-492D-8BEE-49B35DB6E281}"/>
    <dgm:cxn modelId="{EAAEDB52-3DA1-D84E-9A6B-79EB4E6D0246}" type="presOf" srcId="{F4685457-F84C-4E86-8011-36C3D0D838B5}" destId="{04E55572-84ED-4641-8DBE-5C0B84BDC131}" srcOrd="0" destOrd="0" presId="urn:microsoft.com/office/officeart/2008/layout/RadialCluster"/>
    <dgm:cxn modelId="{A12487A7-4E50-4D4B-83B8-00C444D07AE3}" type="presOf" srcId="{98B7E7F2-2B08-4CA4-800F-1FEDFDC3FBD3}" destId="{10E2A41E-5E30-4B40-9D22-786384BABDD0}" srcOrd="0" destOrd="0" presId="urn:microsoft.com/office/officeart/2008/layout/RadialCluster"/>
    <dgm:cxn modelId="{BC03802A-97E8-574D-8B32-D9C548B8B9DB}" type="presOf" srcId="{45EE9F29-6FAA-4DC6-BDF3-AF276B127D54}" destId="{1EA473EA-25CC-4CBA-8794-9EADC84F7D69}" srcOrd="0" destOrd="0" presId="urn:microsoft.com/office/officeart/2008/layout/RadialCluster"/>
    <dgm:cxn modelId="{BC0D5378-D8C8-4619-B34A-4F4092D6C259}" srcId="{F4685457-F84C-4E86-8011-36C3D0D838B5}" destId="{CD8344EE-42ED-4B9F-BA76-B99B0C8CFA8D}" srcOrd="0" destOrd="0" parTransId="{751B10C2-11BB-4C9A-9CB2-F017B0BF259E}" sibTransId="{4E2C27A0-949B-4792-A24E-F00985C1488A}"/>
    <dgm:cxn modelId="{8E3D0490-704B-4847-9D1E-8AB61E26B1EC}" type="presOf" srcId="{E12DF2B6-5445-445B-909E-0FB4BD54701A}" destId="{31DE943E-FD0C-4940-B977-3B51D958B64C}" srcOrd="0" destOrd="0" presId="urn:microsoft.com/office/officeart/2008/layout/RadialCluster"/>
    <dgm:cxn modelId="{02CBB0E6-EC88-4BA1-ACBE-493FFC0A44AD}" srcId="{CD8344EE-42ED-4B9F-BA76-B99B0C8CFA8D}" destId="{A0184150-4D8B-4282-ABCC-9E45C756771B}" srcOrd="1" destOrd="0" parTransId="{E12DF2B6-5445-445B-909E-0FB4BD54701A}" sibTransId="{7ED8E356-7D7F-4A5C-ABFE-ADFC93743F7F}"/>
    <dgm:cxn modelId="{749F5BA2-29CD-ED46-BA2F-BA3F504E172C}" type="presOf" srcId="{24927958-526A-4E89-A4E2-984FE1CE237B}" destId="{C5B2098D-75DB-41E5-AC12-7A2C9A10DFED}" srcOrd="0" destOrd="0" presId="urn:microsoft.com/office/officeart/2008/layout/RadialCluster"/>
    <dgm:cxn modelId="{75AF22D2-1AF7-0341-BF70-841A82970170}" type="presParOf" srcId="{04E55572-84ED-4641-8DBE-5C0B84BDC131}" destId="{F1FD3E5D-7ED4-44D1-BE44-83ECF4B335C9}" srcOrd="0" destOrd="0" presId="urn:microsoft.com/office/officeart/2008/layout/RadialCluster"/>
    <dgm:cxn modelId="{EDD8CD08-0B7F-2F4C-A8E2-9644E428C1C3}" type="presParOf" srcId="{F1FD3E5D-7ED4-44D1-BE44-83ECF4B335C9}" destId="{538A08AC-86C9-47DF-BA2F-3E23AC6B18D1}" srcOrd="0" destOrd="0" presId="urn:microsoft.com/office/officeart/2008/layout/RadialCluster"/>
    <dgm:cxn modelId="{074D8F8D-B719-1B42-9B8B-AF9C0747562D}" type="presParOf" srcId="{F1FD3E5D-7ED4-44D1-BE44-83ECF4B335C9}" destId="{1EA473EA-25CC-4CBA-8794-9EADC84F7D69}" srcOrd="1" destOrd="0" presId="urn:microsoft.com/office/officeart/2008/layout/RadialCluster"/>
    <dgm:cxn modelId="{C6914077-4836-F148-A697-8367C672DF6F}" type="presParOf" srcId="{F1FD3E5D-7ED4-44D1-BE44-83ECF4B335C9}" destId="{024B5745-059C-42CD-8D96-1FA9C002BABC}" srcOrd="2" destOrd="0" presId="urn:microsoft.com/office/officeart/2008/layout/RadialCluster"/>
    <dgm:cxn modelId="{8888C824-824F-7142-8874-1C816332D52B}" type="presParOf" srcId="{F1FD3E5D-7ED4-44D1-BE44-83ECF4B335C9}" destId="{31DE943E-FD0C-4940-B977-3B51D958B64C}" srcOrd="3" destOrd="0" presId="urn:microsoft.com/office/officeart/2008/layout/RadialCluster"/>
    <dgm:cxn modelId="{6EBD0E8A-E66A-7C4C-9F23-54521526AD45}" type="presParOf" srcId="{F1FD3E5D-7ED4-44D1-BE44-83ECF4B335C9}" destId="{EAF0A77A-4A88-4E66-A2B3-673B2C051FA6}" srcOrd="4" destOrd="0" presId="urn:microsoft.com/office/officeart/2008/layout/RadialCluster"/>
    <dgm:cxn modelId="{D68915ED-540D-E949-BDE9-B5D38219A074}" type="presParOf" srcId="{F1FD3E5D-7ED4-44D1-BE44-83ECF4B335C9}" destId="{C5B2098D-75DB-41E5-AC12-7A2C9A10DFED}" srcOrd="5" destOrd="0" presId="urn:microsoft.com/office/officeart/2008/layout/RadialCluster"/>
    <dgm:cxn modelId="{F034A82C-089D-F546-AEAF-E08F6DD42A55}" type="presParOf" srcId="{F1FD3E5D-7ED4-44D1-BE44-83ECF4B335C9}" destId="{10E2A41E-5E30-4B40-9D22-786384BABDD0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685457-F84C-4E86-8011-36C3D0D838B5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8344EE-42ED-4B9F-BA76-B99B0C8CFA8D}">
      <dgm:prSet phldrT="[Text]" custT="1"/>
      <dgm:spPr>
        <a:solidFill>
          <a:srgbClr val="96C7E8"/>
        </a:solidFill>
        <a:ln w="25400">
          <a:solidFill>
            <a:schemeClr val="tx1"/>
          </a:solidFill>
        </a:ln>
      </dgm:spPr>
      <dgm:t>
        <a:bodyPr/>
        <a:lstStyle/>
        <a:p>
          <a:r>
            <a:rPr lang="es-MX" sz="2400" b="1" i="0" noProof="0" dirty="0" smtClean="0">
              <a:solidFill>
                <a:schemeClr val="tx1"/>
              </a:solidFill>
            </a:rPr>
            <a:t>ESTRATEGIA ESTATAL</a:t>
          </a:r>
        </a:p>
        <a:p>
          <a:r>
            <a:rPr lang="es-MX" sz="2000" b="0" i="0" noProof="0" dirty="0" smtClean="0">
              <a:solidFill>
                <a:schemeClr val="tx1"/>
              </a:solidFill>
            </a:rPr>
            <a:t>(octubre 2018 </a:t>
          </a:r>
          <a:r>
            <a:rPr lang="en-US" sz="2000" b="0" i="0" noProof="0" dirty="0" smtClean="0">
              <a:solidFill>
                <a:schemeClr val="tx1"/>
              </a:solidFill>
            </a:rPr>
            <a:t>con </a:t>
          </a:r>
          <a:r>
            <a:rPr lang="en-US" sz="2000" b="0" i="0" noProof="0" dirty="0" err="1" smtClean="0">
              <a:solidFill>
                <a:schemeClr val="tx1"/>
              </a:solidFill>
            </a:rPr>
            <a:t>actualizaciones</a:t>
          </a:r>
          <a:r>
            <a:rPr lang="en-US" sz="2000" b="0" i="0" noProof="0" dirty="0" smtClean="0">
              <a:solidFill>
                <a:schemeClr val="tx1"/>
              </a:solidFill>
            </a:rPr>
            <a:t> </a:t>
          </a:r>
          <a:r>
            <a:rPr lang="en-US" sz="2000" b="0" i="0" noProof="0" dirty="0" err="1" smtClean="0">
              <a:solidFill>
                <a:schemeClr val="tx1"/>
              </a:solidFill>
            </a:rPr>
            <a:t>continuas</a:t>
          </a:r>
          <a:r>
            <a:rPr lang="es-MX" sz="2000" b="0" i="0" noProof="0" dirty="0" smtClean="0">
              <a:solidFill>
                <a:schemeClr val="tx1"/>
              </a:solidFill>
            </a:rPr>
            <a:t>)</a:t>
          </a:r>
          <a:endParaRPr lang="es-MX" sz="2000" b="0" i="0" noProof="0" dirty="0">
            <a:solidFill>
              <a:schemeClr val="tx1"/>
            </a:solidFill>
          </a:endParaRPr>
        </a:p>
      </dgm:t>
    </dgm:pt>
    <dgm:pt modelId="{751B10C2-11BB-4C9A-9CB2-F017B0BF259E}" type="parTrans" cxnId="{BC0D5378-D8C8-4619-B34A-4F4092D6C259}">
      <dgm:prSet/>
      <dgm:spPr/>
      <dgm:t>
        <a:bodyPr/>
        <a:lstStyle/>
        <a:p>
          <a:endParaRPr lang="en-US"/>
        </a:p>
      </dgm:t>
    </dgm:pt>
    <dgm:pt modelId="{4E2C27A0-949B-4792-A24E-F00985C1488A}" type="sibTrans" cxnId="{BC0D5378-D8C8-4619-B34A-4F4092D6C259}">
      <dgm:prSet/>
      <dgm:spPr/>
      <dgm:t>
        <a:bodyPr/>
        <a:lstStyle/>
        <a:p>
          <a:endParaRPr lang="en-US"/>
        </a:p>
      </dgm:t>
    </dgm:pt>
    <dgm:pt modelId="{045320FD-D319-4F96-B3EC-1D36645A49FB}">
      <dgm:prSet phldrT="[Text]" custT="1"/>
      <dgm:spPr>
        <a:solidFill>
          <a:srgbClr val="CAE3F3"/>
        </a:solidFill>
        <a:ln w="25400">
          <a:solidFill>
            <a:schemeClr val="tx1"/>
          </a:solidFill>
        </a:ln>
      </dgm:spPr>
      <dgm:t>
        <a:bodyPr/>
        <a:lstStyle/>
        <a:p>
          <a:r>
            <a:rPr lang="es-MX" sz="2400" b="0" noProof="0" dirty="0" smtClean="0">
              <a:solidFill>
                <a:schemeClr val="tx1"/>
              </a:solidFill>
            </a:rPr>
            <a:t>Criterios para Programas de reducción de emisiones comunitarios</a:t>
          </a:r>
          <a:endParaRPr lang="es-MX" sz="2400" b="0" noProof="0" dirty="0">
            <a:solidFill>
              <a:schemeClr val="tx1"/>
            </a:solidFill>
          </a:endParaRPr>
        </a:p>
      </dgm:t>
    </dgm:pt>
    <dgm:pt modelId="{45EE9F29-6FAA-4DC6-BDF3-AF276B127D54}" type="parTrans" cxnId="{C0477AFF-E234-4DDD-8766-83C004D754E2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8B3683C6-0FBD-492D-8BEE-49B35DB6E281}" type="sibTrans" cxnId="{C0477AFF-E234-4DDD-8766-83C004D754E2}">
      <dgm:prSet/>
      <dgm:spPr/>
      <dgm:t>
        <a:bodyPr/>
        <a:lstStyle/>
        <a:p>
          <a:endParaRPr lang="en-US"/>
        </a:p>
      </dgm:t>
    </dgm:pt>
    <dgm:pt modelId="{A0184150-4D8B-4282-ABCC-9E45C756771B}">
      <dgm:prSet phldrT="[Text]" custT="1"/>
      <dgm:spPr>
        <a:solidFill>
          <a:srgbClr val="CAE3F3"/>
        </a:solidFill>
        <a:ln w="25400">
          <a:solidFill>
            <a:schemeClr val="tx1"/>
          </a:solidFill>
        </a:ln>
      </dgm:spPr>
      <dgm:t>
        <a:bodyPr/>
        <a:lstStyle/>
        <a:p>
          <a:r>
            <a:rPr lang="es-MX" sz="2400" b="0" noProof="0" dirty="0" smtClean="0">
              <a:solidFill>
                <a:schemeClr val="tx1"/>
              </a:solidFill>
            </a:rPr>
            <a:t>Evaluación de Exposición de la Comunidad</a:t>
          </a:r>
          <a:endParaRPr lang="es-MX" sz="2400" b="0" noProof="0" dirty="0">
            <a:solidFill>
              <a:schemeClr val="tx1"/>
            </a:solidFill>
          </a:endParaRPr>
        </a:p>
      </dgm:t>
    </dgm:pt>
    <dgm:pt modelId="{E12DF2B6-5445-445B-909E-0FB4BD54701A}" type="parTrans" cxnId="{02CBB0E6-EC88-4BA1-ACBE-493FFC0A44AD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7ED8E356-7D7F-4A5C-ABFE-ADFC93743F7F}" type="sibTrans" cxnId="{02CBB0E6-EC88-4BA1-ACBE-493FFC0A44AD}">
      <dgm:prSet/>
      <dgm:spPr/>
      <dgm:t>
        <a:bodyPr/>
        <a:lstStyle/>
        <a:p>
          <a:endParaRPr lang="en-US"/>
        </a:p>
      </dgm:t>
    </dgm:pt>
    <dgm:pt modelId="{98B7E7F2-2B08-4CA4-800F-1FEDFDC3FBD3}">
      <dgm:prSet phldrT="[Text]" custT="1"/>
      <dgm:spPr>
        <a:solidFill>
          <a:srgbClr val="CAE3F3"/>
        </a:solidFill>
        <a:ln w="25400">
          <a:solidFill>
            <a:schemeClr val="tx1"/>
          </a:solidFill>
        </a:ln>
      </dgm:spPr>
      <dgm:t>
        <a:bodyPr/>
        <a:lstStyle/>
        <a:p>
          <a:r>
            <a:rPr lang="es-MX" sz="2400" b="0" noProof="0" dirty="0" smtClean="0">
              <a:solidFill>
                <a:schemeClr val="tx1"/>
              </a:solidFill>
              <a:latin typeface="+mn-lt"/>
            </a:rPr>
            <a:t>Estrategias para la  R</a:t>
          </a:r>
          <a:r>
            <a:rPr lang="es-MX" sz="2400" b="0" noProof="0" dirty="0" smtClean="0">
              <a:solidFill>
                <a:srgbClr val="262626"/>
              </a:solidFill>
              <a:latin typeface="+mn-lt"/>
              <a:sym typeface="Helvetica Neue"/>
            </a:rPr>
            <a:t>educción de las Emisiones</a:t>
          </a:r>
          <a:endParaRPr lang="es-MX" sz="2400" b="0" noProof="0" dirty="0">
            <a:solidFill>
              <a:schemeClr val="tx1"/>
            </a:solidFill>
            <a:latin typeface="+mn-lt"/>
          </a:endParaRPr>
        </a:p>
      </dgm:t>
    </dgm:pt>
    <dgm:pt modelId="{24927958-526A-4E89-A4E2-984FE1CE237B}" type="parTrans" cxnId="{41793D4F-9FE6-41AE-ABA2-7409AAC95515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06EA7FF8-87B6-4046-BDD7-278F97C32AE7}" type="sibTrans" cxnId="{41793D4F-9FE6-41AE-ABA2-7409AAC95515}">
      <dgm:prSet/>
      <dgm:spPr/>
      <dgm:t>
        <a:bodyPr/>
        <a:lstStyle/>
        <a:p>
          <a:endParaRPr lang="en-US"/>
        </a:p>
      </dgm:t>
    </dgm:pt>
    <dgm:pt modelId="{F0C7DDF4-A07A-4E87-B390-78DDCB6A0AAE}">
      <dgm:prSet phldrT="[Text]" custT="1"/>
      <dgm:spPr>
        <a:solidFill>
          <a:srgbClr val="CAE3F3"/>
        </a:solidFill>
        <a:ln w="25400">
          <a:solidFill>
            <a:schemeClr val="tx1"/>
          </a:solidFill>
        </a:ln>
      </dgm:spPr>
      <dgm:t>
        <a:bodyPr/>
        <a:lstStyle/>
        <a:p>
          <a:r>
            <a:rPr lang="es-MX" sz="2400" b="0" noProof="0" dirty="0" smtClean="0">
              <a:solidFill>
                <a:schemeClr val="tx1"/>
              </a:solidFill>
            </a:rPr>
            <a:t>Métodos para Identificar las Fuentes de Contribución</a:t>
          </a:r>
          <a:endParaRPr lang="es-MX" sz="2400" b="0" noProof="0" dirty="0">
            <a:solidFill>
              <a:schemeClr val="tx1"/>
            </a:solidFill>
          </a:endParaRPr>
        </a:p>
      </dgm:t>
    </dgm:pt>
    <dgm:pt modelId="{F2A7E883-2647-4EF4-8520-1BDD4E5FB1DE}" type="parTrans" cxnId="{75525E60-0139-41ED-8423-1DAAC93368C5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31EACB45-6FC8-4BEC-BAF4-1B4D299562F3}" type="sibTrans" cxnId="{75525E60-0139-41ED-8423-1DAAC93368C5}">
      <dgm:prSet/>
      <dgm:spPr/>
      <dgm:t>
        <a:bodyPr/>
        <a:lstStyle/>
        <a:p>
          <a:endParaRPr lang="en-US"/>
        </a:p>
      </dgm:t>
    </dgm:pt>
    <dgm:pt modelId="{04E55572-84ED-4641-8DBE-5C0B84BDC131}" type="pres">
      <dgm:prSet presAssocID="{F4685457-F84C-4E86-8011-36C3D0D838B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1FD3E5D-7ED4-44D1-BE44-83ECF4B335C9}" type="pres">
      <dgm:prSet presAssocID="{CD8344EE-42ED-4B9F-BA76-B99B0C8CFA8D}" presName="singleCycle" presStyleCnt="0"/>
      <dgm:spPr/>
    </dgm:pt>
    <dgm:pt modelId="{538A08AC-86C9-47DF-BA2F-3E23AC6B18D1}" type="pres">
      <dgm:prSet presAssocID="{CD8344EE-42ED-4B9F-BA76-B99B0C8CFA8D}" presName="singleCenter" presStyleLbl="node1" presStyleIdx="0" presStyleCnt="5" custScaleX="205819" custScaleY="126277" custLinFactNeighborX="-7582" custLinFactNeighborY="-43425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1EA473EA-25CC-4CBA-8794-9EADC84F7D69}" type="pres">
      <dgm:prSet presAssocID="{45EE9F29-6FAA-4DC6-BDF3-AF276B127D54}" presName="Name56" presStyleLbl="parChTrans1D2" presStyleIdx="0" presStyleCnt="4"/>
      <dgm:spPr/>
      <dgm:t>
        <a:bodyPr/>
        <a:lstStyle/>
        <a:p>
          <a:endParaRPr lang="en-US"/>
        </a:p>
      </dgm:t>
    </dgm:pt>
    <dgm:pt modelId="{024B5745-059C-42CD-8D96-1FA9C002BABC}" type="pres">
      <dgm:prSet presAssocID="{045320FD-D319-4F96-B3EC-1D36645A49FB}" presName="text0" presStyleLbl="node1" presStyleIdx="1" presStyleCnt="5" custScaleX="379587" custScaleY="189168" custRadScaleRad="114032" custRadScaleInc="2945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DE943E-FD0C-4940-B977-3B51D958B64C}" type="pres">
      <dgm:prSet presAssocID="{E12DF2B6-5445-445B-909E-0FB4BD54701A}" presName="Name56" presStyleLbl="parChTrans1D2" presStyleIdx="1" presStyleCnt="4"/>
      <dgm:spPr/>
      <dgm:t>
        <a:bodyPr/>
        <a:lstStyle/>
        <a:p>
          <a:endParaRPr lang="en-US"/>
        </a:p>
      </dgm:t>
    </dgm:pt>
    <dgm:pt modelId="{EAF0A77A-4A88-4E66-A2B3-673B2C051FA6}" type="pres">
      <dgm:prSet presAssocID="{A0184150-4D8B-4282-ABCC-9E45C756771B}" presName="text0" presStyleLbl="node1" presStyleIdx="2" presStyleCnt="5" custScaleX="270276" custScaleY="185125" custRadScaleRad="188422" custRadScaleInc="-3841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F6389A-64AF-4643-A0CA-DCE48E45B0C1}" type="pres">
      <dgm:prSet presAssocID="{F2A7E883-2647-4EF4-8520-1BDD4E5FB1DE}" presName="Name56" presStyleLbl="parChTrans1D2" presStyleIdx="2" presStyleCnt="4"/>
      <dgm:spPr/>
      <dgm:t>
        <a:bodyPr/>
        <a:lstStyle/>
        <a:p>
          <a:endParaRPr lang="en-US"/>
        </a:p>
      </dgm:t>
    </dgm:pt>
    <dgm:pt modelId="{7BE78052-05C9-440A-8FA6-3D2F83E5F89A}" type="pres">
      <dgm:prSet presAssocID="{F0C7DDF4-A07A-4E87-B390-78DDCB6A0AAE}" presName="text0" presStyleLbl="node1" presStyleIdx="3" presStyleCnt="5" custScaleX="277479" custScaleY="185125" custRadScaleRad="163855" custRadScaleInc="-2196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B2098D-75DB-41E5-AC12-7A2C9A10DFED}" type="pres">
      <dgm:prSet presAssocID="{24927958-526A-4E89-A4E2-984FE1CE237B}" presName="Name56" presStyleLbl="parChTrans1D2" presStyleIdx="3" presStyleCnt="4"/>
      <dgm:spPr/>
      <dgm:t>
        <a:bodyPr/>
        <a:lstStyle/>
        <a:p>
          <a:endParaRPr lang="en-US"/>
        </a:p>
      </dgm:t>
    </dgm:pt>
    <dgm:pt modelId="{10E2A41E-5E30-4B40-9D22-786384BABDD0}" type="pres">
      <dgm:prSet presAssocID="{98B7E7F2-2B08-4CA4-800F-1FEDFDC3FBD3}" presName="text0" presStyleLbl="node1" presStyleIdx="4" presStyleCnt="5" custScaleX="373982" custScaleY="183203" custRadScaleRad="141205" custRadScaleInc="-751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D3F98A-54F0-0049-980A-3EB8CAA8991D}" type="presOf" srcId="{98B7E7F2-2B08-4CA4-800F-1FEDFDC3FBD3}" destId="{10E2A41E-5E30-4B40-9D22-786384BABDD0}" srcOrd="0" destOrd="0" presId="urn:microsoft.com/office/officeart/2008/layout/RadialCluster"/>
    <dgm:cxn modelId="{FC47CCFD-AA59-2E4D-9B24-D0901E335E46}" type="presOf" srcId="{A0184150-4D8B-4282-ABCC-9E45C756771B}" destId="{EAF0A77A-4A88-4E66-A2B3-673B2C051FA6}" srcOrd="0" destOrd="0" presId="urn:microsoft.com/office/officeart/2008/layout/RadialCluster"/>
    <dgm:cxn modelId="{289815BD-0F04-C240-AF8B-FDB2A72892BC}" type="presOf" srcId="{CD8344EE-42ED-4B9F-BA76-B99B0C8CFA8D}" destId="{538A08AC-86C9-47DF-BA2F-3E23AC6B18D1}" srcOrd="0" destOrd="0" presId="urn:microsoft.com/office/officeart/2008/layout/RadialCluster"/>
    <dgm:cxn modelId="{B3FF892F-20B6-2247-92EF-68BC813EB92B}" type="presOf" srcId="{F0C7DDF4-A07A-4E87-B390-78DDCB6A0AAE}" destId="{7BE78052-05C9-440A-8FA6-3D2F83E5F89A}" srcOrd="0" destOrd="0" presId="urn:microsoft.com/office/officeart/2008/layout/RadialCluster"/>
    <dgm:cxn modelId="{C0477AFF-E234-4DDD-8766-83C004D754E2}" srcId="{CD8344EE-42ED-4B9F-BA76-B99B0C8CFA8D}" destId="{045320FD-D319-4F96-B3EC-1D36645A49FB}" srcOrd="0" destOrd="0" parTransId="{45EE9F29-6FAA-4DC6-BDF3-AF276B127D54}" sibTransId="{8B3683C6-0FBD-492D-8BEE-49B35DB6E281}"/>
    <dgm:cxn modelId="{41793D4F-9FE6-41AE-ABA2-7409AAC95515}" srcId="{CD8344EE-42ED-4B9F-BA76-B99B0C8CFA8D}" destId="{98B7E7F2-2B08-4CA4-800F-1FEDFDC3FBD3}" srcOrd="3" destOrd="0" parTransId="{24927958-526A-4E89-A4E2-984FE1CE237B}" sibTransId="{06EA7FF8-87B6-4046-BDD7-278F97C32AE7}"/>
    <dgm:cxn modelId="{BC0D5378-D8C8-4619-B34A-4F4092D6C259}" srcId="{F4685457-F84C-4E86-8011-36C3D0D838B5}" destId="{CD8344EE-42ED-4B9F-BA76-B99B0C8CFA8D}" srcOrd="0" destOrd="0" parTransId="{751B10C2-11BB-4C9A-9CB2-F017B0BF259E}" sibTransId="{4E2C27A0-949B-4792-A24E-F00985C1488A}"/>
    <dgm:cxn modelId="{19F7B8E9-1C0E-9E4A-AE1C-481069769BA1}" type="presOf" srcId="{24927958-526A-4E89-A4E2-984FE1CE237B}" destId="{C5B2098D-75DB-41E5-AC12-7A2C9A10DFED}" srcOrd="0" destOrd="0" presId="urn:microsoft.com/office/officeart/2008/layout/RadialCluster"/>
    <dgm:cxn modelId="{591CFFB7-B140-FE4E-9373-6A976AC78009}" type="presOf" srcId="{F2A7E883-2647-4EF4-8520-1BDD4E5FB1DE}" destId="{E9F6389A-64AF-4643-A0CA-DCE48E45B0C1}" srcOrd="0" destOrd="0" presId="urn:microsoft.com/office/officeart/2008/layout/RadialCluster"/>
    <dgm:cxn modelId="{4AE1AAB5-8AAD-E440-B083-DEBEA00EEF02}" type="presOf" srcId="{45EE9F29-6FAA-4DC6-BDF3-AF276B127D54}" destId="{1EA473EA-25CC-4CBA-8794-9EADC84F7D69}" srcOrd="0" destOrd="0" presId="urn:microsoft.com/office/officeart/2008/layout/RadialCluster"/>
    <dgm:cxn modelId="{02CBB0E6-EC88-4BA1-ACBE-493FFC0A44AD}" srcId="{CD8344EE-42ED-4B9F-BA76-B99B0C8CFA8D}" destId="{A0184150-4D8B-4282-ABCC-9E45C756771B}" srcOrd="1" destOrd="0" parTransId="{E12DF2B6-5445-445B-909E-0FB4BD54701A}" sibTransId="{7ED8E356-7D7F-4A5C-ABFE-ADFC93743F7F}"/>
    <dgm:cxn modelId="{75525E60-0139-41ED-8423-1DAAC93368C5}" srcId="{CD8344EE-42ED-4B9F-BA76-B99B0C8CFA8D}" destId="{F0C7DDF4-A07A-4E87-B390-78DDCB6A0AAE}" srcOrd="2" destOrd="0" parTransId="{F2A7E883-2647-4EF4-8520-1BDD4E5FB1DE}" sibTransId="{31EACB45-6FC8-4BEC-BAF4-1B4D299562F3}"/>
    <dgm:cxn modelId="{24B6C1C1-B5F8-3D44-BE47-FA7EC126500F}" type="presOf" srcId="{045320FD-D319-4F96-B3EC-1D36645A49FB}" destId="{024B5745-059C-42CD-8D96-1FA9C002BABC}" srcOrd="0" destOrd="0" presId="urn:microsoft.com/office/officeart/2008/layout/RadialCluster"/>
    <dgm:cxn modelId="{901A30E7-AA6F-1B42-966B-4EB8862D5B29}" type="presOf" srcId="{F4685457-F84C-4E86-8011-36C3D0D838B5}" destId="{04E55572-84ED-4641-8DBE-5C0B84BDC131}" srcOrd="0" destOrd="0" presId="urn:microsoft.com/office/officeart/2008/layout/RadialCluster"/>
    <dgm:cxn modelId="{B33F6452-B72D-2E40-973F-CAD4E494A4E4}" type="presOf" srcId="{E12DF2B6-5445-445B-909E-0FB4BD54701A}" destId="{31DE943E-FD0C-4940-B977-3B51D958B64C}" srcOrd="0" destOrd="0" presId="urn:microsoft.com/office/officeart/2008/layout/RadialCluster"/>
    <dgm:cxn modelId="{BCC70D08-429E-1941-99C1-C5E4810457D7}" type="presParOf" srcId="{04E55572-84ED-4641-8DBE-5C0B84BDC131}" destId="{F1FD3E5D-7ED4-44D1-BE44-83ECF4B335C9}" srcOrd="0" destOrd="0" presId="urn:microsoft.com/office/officeart/2008/layout/RadialCluster"/>
    <dgm:cxn modelId="{FAE9B276-9EAB-BE49-9AA6-A04AAB50640B}" type="presParOf" srcId="{F1FD3E5D-7ED4-44D1-BE44-83ECF4B335C9}" destId="{538A08AC-86C9-47DF-BA2F-3E23AC6B18D1}" srcOrd="0" destOrd="0" presId="urn:microsoft.com/office/officeart/2008/layout/RadialCluster"/>
    <dgm:cxn modelId="{767552A3-A40C-3A48-BAD8-08FEA403FD88}" type="presParOf" srcId="{F1FD3E5D-7ED4-44D1-BE44-83ECF4B335C9}" destId="{1EA473EA-25CC-4CBA-8794-9EADC84F7D69}" srcOrd="1" destOrd="0" presId="urn:microsoft.com/office/officeart/2008/layout/RadialCluster"/>
    <dgm:cxn modelId="{9956F67B-4B98-1D48-80E1-6826DD573FA0}" type="presParOf" srcId="{F1FD3E5D-7ED4-44D1-BE44-83ECF4B335C9}" destId="{024B5745-059C-42CD-8D96-1FA9C002BABC}" srcOrd="2" destOrd="0" presId="urn:microsoft.com/office/officeart/2008/layout/RadialCluster"/>
    <dgm:cxn modelId="{0C3A7FA1-F67F-5A46-B068-F6F66EC920C1}" type="presParOf" srcId="{F1FD3E5D-7ED4-44D1-BE44-83ECF4B335C9}" destId="{31DE943E-FD0C-4940-B977-3B51D958B64C}" srcOrd="3" destOrd="0" presId="urn:microsoft.com/office/officeart/2008/layout/RadialCluster"/>
    <dgm:cxn modelId="{AFA57D0A-1BC5-D440-BC34-1BBF8D3B07C7}" type="presParOf" srcId="{F1FD3E5D-7ED4-44D1-BE44-83ECF4B335C9}" destId="{EAF0A77A-4A88-4E66-A2B3-673B2C051FA6}" srcOrd="4" destOrd="0" presId="urn:microsoft.com/office/officeart/2008/layout/RadialCluster"/>
    <dgm:cxn modelId="{C002319F-FC07-AA46-AE4C-F6A0C38B043F}" type="presParOf" srcId="{F1FD3E5D-7ED4-44D1-BE44-83ECF4B335C9}" destId="{E9F6389A-64AF-4643-A0CA-DCE48E45B0C1}" srcOrd="5" destOrd="0" presId="urn:microsoft.com/office/officeart/2008/layout/RadialCluster"/>
    <dgm:cxn modelId="{43DBFA4D-2055-3A46-AF70-07A21D848DEF}" type="presParOf" srcId="{F1FD3E5D-7ED4-44D1-BE44-83ECF4B335C9}" destId="{7BE78052-05C9-440A-8FA6-3D2F83E5F89A}" srcOrd="6" destOrd="0" presId="urn:microsoft.com/office/officeart/2008/layout/RadialCluster"/>
    <dgm:cxn modelId="{4C0289CE-6414-B345-A8B1-CF497DBC4CFD}" type="presParOf" srcId="{F1FD3E5D-7ED4-44D1-BE44-83ECF4B335C9}" destId="{C5B2098D-75DB-41E5-AC12-7A2C9A10DFED}" srcOrd="7" destOrd="0" presId="urn:microsoft.com/office/officeart/2008/layout/RadialCluster"/>
    <dgm:cxn modelId="{DD2793AD-C94C-5C4F-B364-007C7719077A}" type="presParOf" srcId="{F1FD3E5D-7ED4-44D1-BE44-83ECF4B335C9}" destId="{10E2A41E-5E30-4B40-9D22-786384BABDD0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685457-F84C-4E86-8011-36C3D0D838B5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8344EE-42ED-4B9F-BA76-B99B0C8CFA8D}">
      <dgm:prSet phldrT="[Text]" custT="1"/>
      <dgm:spPr>
        <a:solidFill>
          <a:srgbClr val="96C7E8"/>
        </a:solidFill>
        <a:ln w="25400">
          <a:solidFill>
            <a:schemeClr val="tx1"/>
          </a:solidFill>
        </a:ln>
      </dgm:spPr>
      <dgm:t>
        <a:bodyPr/>
        <a:lstStyle/>
        <a:p>
          <a:r>
            <a:rPr lang="es-MX" sz="2000" b="1" i="0" noProof="0" dirty="0" smtClean="0">
              <a:solidFill>
                <a:schemeClr val="tx1"/>
              </a:solidFill>
            </a:rPr>
            <a:t>PROGRAMAS PARA LA REDUCCIÓN DE EMISIONES DE LA </a:t>
          </a:r>
          <a:r>
            <a:rPr lang="es-MX" sz="2000" b="1" i="0" noProof="0" dirty="0" err="1" smtClean="0">
              <a:solidFill>
                <a:schemeClr val="tx1"/>
              </a:solidFill>
            </a:rPr>
            <a:t>COMMUNIDAD</a:t>
          </a:r>
          <a:r>
            <a:rPr lang="es-MX" sz="2000" b="1" i="0" noProof="0" dirty="0" smtClean="0">
              <a:solidFill>
                <a:schemeClr val="tx1"/>
              </a:solidFill>
            </a:rPr>
            <a:t> </a:t>
          </a:r>
        </a:p>
        <a:p>
          <a:r>
            <a:rPr lang="es-MX" sz="2000" b="0" i="0" noProof="0" dirty="0" smtClean="0">
              <a:solidFill>
                <a:schemeClr val="tx1"/>
              </a:solidFill>
            </a:rPr>
            <a:t>(o</a:t>
          </a:r>
          <a:r>
            <a:rPr lang="es-MX" sz="1800" b="0" i="0" noProof="0" dirty="0" smtClean="0">
              <a:solidFill>
                <a:schemeClr val="tx1"/>
              </a:solidFill>
            </a:rPr>
            <a:t>ctubre 2019 </a:t>
          </a:r>
          <a:r>
            <a:rPr lang="en-US" sz="1800" b="0" i="0" noProof="0" dirty="0" smtClean="0">
              <a:solidFill>
                <a:schemeClr val="tx1"/>
              </a:solidFill>
            </a:rPr>
            <a:t>con </a:t>
          </a:r>
          <a:r>
            <a:rPr lang="en-US" sz="1800" b="0" i="0" noProof="0" dirty="0" err="1" smtClean="0">
              <a:solidFill>
                <a:schemeClr val="tx1"/>
              </a:solidFill>
            </a:rPr>
            <a:t>actualizaciones</a:t>
          </a:r>
          <a:r>
            <a:rPr lang="en-US" sz="1800" b="0" i="0" noProof="0" dirty="0" smtClean="0">
              <a:solidFill>
                <a:schemeClr val="tx1"/>
              </a:solidFill>
            </a:rPr>
            <a:t> </a:t>
          </a:r>
          <a:r>
            <a:rPr lang="en-US" sz="1800" b="0" i="0" noProof="0" dirty="0" err="1" smtClean="0">
              <a:solidFill>
                <a:schemeClr val="tx1"/>
              </a:solidFill>
            </a:rPr>
            <a:t>continuas</a:t>
          </a:r>
          <a:r>
            <a:rPr lang="es-MX" sz="1800" b="0" i="0" noProof="0" dirty="0" smtClean="0">
              <a:solidFill>
                <a:schemeClr val="tx1"/>
              </a:solidFill>
            </a:rPr>
            <a:t>)</a:t>
          </a:r>
          <a:endParaRPr lang="es-MX" sz="1800" b="0" i="0" noProof="0" dirty="0">
            <a:solidFill>
              <a:schemeClr val="tx1"/>
            </a:solidFill>
          </a:endParaRPr>
        </a:p>
      </dgm:t>
    </dgm:pt>
    <dgm:pt modelId="{751B10C2-11BB-4C9A-9CB2-F017B0BF259E}" type="parTrans" cxnId="{BC0D5378-D8C8-4619-B34A-4F4092D6C259}">
      <dgm:prSet/>
      <dgm:spPr/>
      <dgm:t>
        <a:bodyPr/>
        <a:lstStyle/>
        <a:p>
          <a:endParaRPr lang="en-US"/>
        </a:p>
      </dgm:t>
    </dgm:pt>
    <dgm:pt modelId="{4E2C27A0-949B-4792-A24E-F00985C1488A}" type="sibTrans" cxnId="{BC0D5378-D8C8-4619-B34A-4F4092D6C259}">
      <dgm:prSet/>
      <dgm:spPr/>
      <dgm:t>
        <a:bodyPr/>
        <a:lstStyle/>
        <a:p>
          <a:endParaRPr lang="en-US"/>
        </a:p>
      </dgm:t>
    </dgm:pt>
    <dgm:pt modelId="{045320FD-D319-4F96-B3EC-1D36645A49FB}">
      <dgm:prSet phldrT="[Text]" custT="1"/>
      <dgm:spPr>
        <a:solidFill>
          <a:srgbClr val="CAE3F3"/>
        </a:solidFill>
        <a:ln w="25400">
          <a:solidFill>
            <a:schemeClr val="tx1"/>
          </a:solidFill>
        </a:ln>
      </dgm:spPr>
      <dgm:t>
        <a:bodyPr/>
        <a:lstStyle/>
        <a:p>
          <a:r>
            <a:rPr lang="es-MX" sz="2400" b="0" noProof="0" dirty="0" smtClean="0">
              <a:solidFill>
                <a:schemeClr val="tx1"/>
              </a:solidFill>
            </a:rPr>
            <a:t>Calendario de Implementación</a:t>
          </a:r>
          <a:endParaRPr lang="es-MX" sz="2400" b="0" noProof="0" dirty="0">
            <a:solidFill>
              <a:schemeClr val="tx1"/>
            </a:solidFill>
          </a:endParaRPr>
        </a:p>
      </dgm:t>
    </dgm:pt>
    <dgm:pt modelId="{45EE9F29-6FAA-4DC6-BDF3-AF276B127D54}" type="parTrans" cxnId="{C0477AFF-E234-4DDD-8766-83C004D754E2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8B3683C6-0FBD-492D-8BEE-49B35DB6E281}" type="sibTrans" cxnId="{C0477AFF-E234-4DDD-8766-83C004D754E2}">
      <dgm:prSet/>
      <dgm:spPr/>
      <dgm:t>
        <a:bodyPr/>
        <a:lstStyle/>
        <a:p>
          <a:endParaRPr lang="en-US"/>
        </a:p>
      </dgm:t>
    </dgm:pt>
    <dgm:pt modelId="{A0184150-4D8B-4282-ABCC-9E45C756771B}">
      <dgm:prSet phldrT="[Text]" custT="1"/>
      <dgm:spPr>
        <a:solidFill>
          <a:srgbClr val="CAE3F3"/>
        </a:solidFill>
        <a:ln w="25400">
          <a:solidFill>
            <a:schemeClr val="tx1"/>
          </a:solidFill>
        </a:ln>
      </dgm:spPr>
      <dgm:t>
        <a:bodyPr/>
        <a:lstStyle/>
        <a:p>
          <a:r>
            <a:rPr lang="es-MX" sz="2400" b="0" noProof="0" smtClean="0">
              <a:solidFill>
                <a:schemeClr val="tx1"/>
              </a:solidFill>
            </a:rPr>
            <a:t>Objetivos para la Reducción de Emisiones</a:t>
          </a:r>
          <a:endParaRPr lang="es-MX" sz="2400" b="0" noProof="0">
            <a:solidFill>
              <a:schemeClr val="tx1"/>
            </a:solidFill>
          </a:endParaRPr>
        </a:p>
      </dgm:t>
    </dgm:pt>
    <dgm:pt modelId="{E12DF2B6-5445-445B-909E-0FB4BD54701A}" type="parTrans" cxnId="{02CBB0E6-EC88-4BA1-ACBE-493FFC0A44AD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7ED8E356-7D7F-4A5C-ABFE-ADFC93743F7F}" type="sibTrans" cxnId="{02CBB0E6-EC88-4BA1-ACBE-493FFC0A44AD}">
      <dgm:prSet/>
      <dgm:spPr/>
      <dgm:t>
        <a:bodyPr/>
        <a:lstStyle/>
        <a:p>
          <a:endParaRPr lang="en-US"/>
        </a:p>
      </dgm:t>
    </dgm:pt>
    <dgm:pt modelId="{98B7E7F2-2B08-4CA4-800F-1FEDFDC3FBD3}">
      <dgm:prSet phldrT="[Text]" custT="1"/>
      <dgm:spPr>
        <a:solidFill>
          <a:srgbClr val="CAE3F3"/>
        </a:solidFill>
        <a:ln w="25400">
          <a:solidFill>
            <a:schemeClr val="tx1"/>
          </a:solidFill>
        </a:ln>
      </dgm:spPr>
      <dgm:t>
        <a:bodyPr/>
        <a:lstStyle/>
        <a:p>
          <a:r>
            <a:rPr lang="es-MX" sz="2400" b="0" noProof="0" smtClean="0">
              <a:solidFill>
                <a:srgbClr val="262626"/>
              </a:solidFill>
              <a:latin typeface="+mn-lt"/>
              <a:sym typeface="Helvetica Neue"/>
            </a:rPr>
            <a:t>Medidas para la Reducción de Emisiones</a:t>
          </a:r>
          <a:endParaRPr lang="es-MX" sz="2400" b="0" noProof="0">
            <a:solidFill>
              <a:schemeClr val="tx1"/>
            </a:solidFill>
            <a:latin typeface="+mn-lt"/>
          </a:endParaRPr>
        </a:p>
      </dgm:t>
    </dgm:pt>
    <dgm:pt modelId="{24927958-526A-4E89-A4E2-984FE1CE237B}" type="parTrans" cxnId="{41793D4F-9FE6-41AE-ABA2-7409AAC95515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06EA7FF8-87B6-4046-BDD7-278F97C32AE7}" type="sibTrans" cxnId="{41793D4F-9FE6-41AE-ABA2-7409AAC95515}">
      <dgm:prSet/>
      <dgm:spPr/>
      <dgm:t>
        <a:bodyPr/>
        <a:lstStyle/>
        <a:p>
          <a:endParaRPr lang="en-US"/>
        </a:p>
      </dgm:t>
    </dgm:pt>
    <dgm:pt modelId="{CA5F755A-7DD0-44C2-B7E1-38171E3769E6}">
      <dgm:prSet phldrT="[Text]" custT="1"/>
      <dgm:spPr>
        <a:solidFill>
          <a:srgbClr val="CAE3F3"/>
        </a:solidFill>
        <a:ln w="25400">
          <a:solidFill>
            <a:schemeClr val="tx1"/>
          </a:solidFill>
        </a:ln>
      </dgm:spPr>
      <dgm:t>
        <a:bodyPr/>
        <a:lstStyle/>
        <a:p>
          <a:r>
            <a:rPr lang="es-MX" sz="2400" b="0" noProof="0" dirty="0" smtClean="0">
              <a:solidFill>
                <a:schemeClr val="tx1"/>
              </a:solidFill>
              <a:latin typeface="+mn-lt"/>
            </a:rPr>
            <a:t>Plan de Cumplimiento</a:t>
          </a:r>
          <a:endParaRPr lang="es-MX" sz="2400" b="0" noProof="0" dirty="0">
            <a:solidFill>
              <a:schemeClr val="tx1"/>
            </a:solidFill>
            <a:latin typeface="+mn-lt"/>
          </a:endParaRPr>
        </a:p>
      </dgm:t>
    </dgm:pt>
    <dgm:pt modelId="{317997F5-03EC-4FC7-AEDD-25A2FE57ED5B}" type="parTrans" cxnId="{63DB353C-0612-4196-B1A0-635CE87E5311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7E9E1905-140E-4DE5-B5FE-B780A648F778}" type="sibTrans" cxnId="{63DB353C-0612-4196-B1A0-635CE87E5311}">
      <dgm:prSet/>
      <dgm:spPr/>
      <dgm:t>
        <a:bodyPr/>
        <a:lstStyle/>
        <a:p>
          <a:endParaRPr lang="en-US"/>
        </a:p>
      </dgm:t>
    </dgm:pt>
    <dgm:pt modelId="{28501FEB-A939-438C-BD79-C3FDF7275CD9}">
      <dgm:prSet phldrT="[Text]" custScaleX="321922" custScaleY="131853" custRadScaleRad="142233" custRadScaleInc="-357111"/>
      <dgm:spPr>
        <a:solidFill>
          <a:srgbClr val="CAE3F3"/>
        </a:solidFill>
        <a:ln w="76200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C992FF69-2E4E-4B63-9139-22A38621451D}" type="parTrans" cxnId="{6C9437FF-3D66-4AE3-B893-B99C7A52F903}">
      <dgm:prSet/>
      <dgm:spPr/>
      <dgm:t>
        <a:bodyPr/>
        <a:lstStyle/>
        <a:p>
          <a:endParaRPr lang="en-US"/>
        </a:p>
      </dgm:t>
    </dgm:pt>
    <dgm:pt modelId="{6B5B82E9-8E31-436D-93E2-3775237AD7F8}" type="sibTrans" cxnId="{6C9437FF-3D66-4AE3-B893-B99C7A52F903}">
      <dgm:prSet/>
      <dgm:spPr/>
      <dgm:t>
        <a:bodyPr/>
        <a:lstStyle/>
        <a:p>
          <a:endParaRPr lang="en-US"/>
        </a:p>
      </dgm:t>
    </dgm:pt>
    <dgm:pt modelId="{04E55572-84ED-4641-8DBE-5C0B84BDC131}" type="pres">
      <dgm:prSet presAssocID="{F4685457-F84C-4E86-8011-36C3D0D838B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1FD3E5D-7ED4-44D1-BE44-83ECF4B335C9}" type="pres">
      <dgm:prSet presAssocID="{CD8344EE-42ED-4B9F-BA76-B99B0C8CFA8D}" presName="singleCycle" presStyleCnt="0"/>
      <dgm:spPr/>
    </dgm:pt>
    <dgm:pt modelId="{538A08AC-86C9-47DF-BA2F-3E23AC6B18D1}" type="pres">
      <dgm:prSet presAssocID="{CD8344EE-42ED-4B9F-BA76-B99B0C8CFA8D}" presName="singleCenter" presStyleLbl="node1" presStyleIdx="0" presStyleCnt="5" custScaleX="223045" custScaleY="165348" custLinFactNeighborX="-760" custLinFactNeighborY="-34262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1EA473EA-25CC-4CBA-8794-9EADC84F7D69}" type="pres">
      <dgm:prSet presAssocID="{45EE9F29-6FAA-4DC6-BDF3-AF276B127D54}" presName="Name56" presStyleLbl="parChTrans1D2" presStyleIdx="0" presStyleCnt="4"/>
      <dgm:spPr/>
      <dgm:t>
        <a:bodyPr/>
        <a:lstStyle/>
        <a:p>
          <a:endParaRPr lang="en-US"/>
        </a:p>
      </dgm:t>
    </dgm:pt>
    <dgm:pt modelId="{024B5745-059C-42CD-8D96-1FA9C002BABC}" type="pres">
      <dgm:prSet presAssocID="{045320FD-D319-4F96-B3EC-1D36645A49FB}" presName="text0" presStyleLbl="node1" presStyleIdx="1" presStyleCnt="5" custScaleX="317564" custScaleY="130902" custRadScaleRad="132776" custRadScaleInc="-3012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DE943E-FD0C-4940-B977-3B51D958B64C}" type="pres">
      <dgm:prSet presAssocID="{E12DF2B6-5445-445B-909E-0FB4BD54701A}" presName="Name56" presStyleLbl="parChTrans1D2" presStyleIdx="1" presStyleCnt="4"/>
      <dgm:spPr/>
      <dgm:t>
        <a:bodyPr/>
        <a:lstStyle/>
        <a:p>
          <a:endParaRPr lang="en-US"/>
        </a:p>
      </dgm:t>
    </dgm:pt>
    <dgm:pt modelId="{EAF0A77A-4A88-4E66-A2B3-673B2C051FA6}" type="pres">
      <dgm:prSet presAssocID="{A0184150-4D8B-4282-ABCC-9E45C756771B}" presName="text0" presStyleLbl="node1" presStyleIdx="2" presStyleCnt="5" custScaleX="270276" custScaleY="162125" custRadScaleRad="174539" custRadScaleInc="-4057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B2098D-75DB-41E5-AC12-7A2C9A10DFED}" type="pres">
      <dgm:prSet presAssocID="{24927958-526A-4E89-A4E2-984FE1CE237B}" presName="Name56" presStyleLbl="parChTrans1D2" presStyleIdx="2" presStyleCnt="4"/>
      <dgm:spPr/>
      <dgm:t>
        <a:bodyPr/>
        <a:lstStyle/>
        <a:p>
          <a:endParaRPr lang="en-US"/>
        </a:p>
      </dgm:t>
    </dgm:pt>
    <dgm:pt modelId="{10E2A41E-5E30-4B40-9D22-786384BABDD0}" type="pres">
      <dgm:prSet presAssocID="{98B7E7F2-2B08-4CA4-800F-1FEDFDC3FBD3}" presName="text0" presStyleLbl="node1" presStyleIdx="3" presStyleCnt="5" custScaleX="273988" custScaleY="151323" custRadScaleRad="170943" custRadScaleInc="-1926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11974C-6558-4AA9-8087-983658802D24}" type="pres">
      <dgm:prSet presAssocID="{317997F5-03EC-4FC7-AEDD-25A2FE57ED5B}" presName="Name56" presStyleLbl="parChTrans1D2" presStyleIdx="3" presStyleCnt="4"/>
      <dgm:spPr/>
      <dgm:t>
        <a:bodyPr/>
        <a:lstStyle/>
        <a:p>
          <a:endParaRPr lang="en-US"/>
        </a:p>
      </dgm:t>
    </dgm:pt>
    <dgm:pt modelId="{BA1AFFBD-B520-45A0-A72D-F8DE932819E7}" type="pres">
      <dgm:prSet presAssocID="{CA5F755A-7DD0-44C2-B7E1-38171E3769E6}" presName="text0" presStyleLbl="node1" presStyleIdx="4" presStyleCnt="5" custScaleX="321922" custScaleY="131853" custRadScaleRad="129399" custRadScaleInc="-2956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9437FF-3D66-4AE3-B893-B99C7A52F903}" srcId="{F4685457-F84C-4E86-8011-36C3D0D838B5}" destId="{28501FEB-A939-438C-BD79-C3FDF7275CD9}" srcOrd="1" destOrd="0" parTransId="{C992FF69-2E4E-4B63-9139-22A38621451D}" sibTransId="{6B5B82E9-8E31-436D-93E2-3775237AD7F8}"/>
    <dgm:cxn modelId="{C0477AFF-E234-4DDD-8766-83C004D754E2}" srcId="{CD8344EE-42ED-4B9F-BA76-B99B0C8CFA8D}" destId="{045320FD-D319-4F96-B3EC-1D36645A49FB}" srcOrd="0" destOrd="0" parTransId="{45EE9F29-6FAA-4DC6-BDF3-AF276B127D54}" sibTransId="{8B3683C6-0FBD-492D-8BEE-49B35DB6E281}"/>
    <dgm:cxn modelId="{8F7691C3-4DBE-FC4B-AFAE-63EC0F6542EA}" type="presOf" srcId="{98B7E7F2-2B08-4CA4-800F-1FEDFDC3FBD3}" destId="{10E2A41E-5E30-4B40-9D22-786384BABDD0}" srcOrd="0" destOrd="0" presId="urn:microsoft.com/office/officeart/2008/layout/RadialCluster"/>
    <dgm:cxn modelId="{BC0D5378-D8C8-4619-B34A-4F4092D6C259}" srcId="{F4685457-F84C-4E86-8011-36C3D0D838B5}" destId="{CD8344EE-42ED-4B9F-BA76-B99B0C8CFA8D}" srcOrd="0" destOrd="0" parTransId="{751B10C2-11BB-4C9A-9CB2-F017B0BF259E}" sibTransId="{4E2C27A0-949B-4792-A24E-F00985C1488A}"/>
    <dgm:cxn modelId="{41793D4F-9FE6-41AE-ABA2-7409AAC95515}" srcId="{CD8344EE-42ED-4B9F-BA76-B99B0C8CFA8D}" destId="{98B7E7F2-2B08-4CA4-800F-1FEDFDC3FBD3}" srcOrd="2" destOrd="0" parTransId="{24927958-526A-4E89-A4E2-984FE1CE237B}" sibTransId="{06EA7FF8-87B6-4046-BDD7-278F97C32AE7}"/>
    <dgm:cxn modelId="{00D7E456-0D08-2E40-85B9-BF57FA40E632}" type="presOf" srcId="{CD8344EE-42ED-4B9F-BA76-B99B0C8CFA8D}" destId="{538A08AC-86C9-47DF-BA2F-3E23AC6B18D1}" srcOrd="0" destOrd="0" presId="urn:microsoft.com/office/officeart/2008/layout/RadialCluster"/>
    <dgm:cxn modelId="{C58DAE32-8BEA-F649-98F4-1E10235F5453}" type="presOf" srcId="{45EE9F29-6FAA-4DC6-BDF3-AF276B127D54}" destId="{1EA473EA-25CC-4CBA-8794-9EADC84F7D69}" srcOrd="0" destOrd="0" presId="urn:microsoft.com/office/officeart/2008/layout/RadialCluster"/>
    <dgm:cxn modelId="{C9810156-BD61-1946-9AA8-82FA81AFFFE7}" type="presOf" srcId="{045320FD-D319-4F96-B3EC-1D36645A49FB}" destId="{024B5745-059C-42CD-8D96-1FA9C002BABC}" srcOrd="0" destOrd="0" presId="urn:microsoft.com/office/officeart/2008/layout/RadialCluster"/>
    <dgm:cxn modelId="{02CBB0E6-EC88-4BA1-ACBE-493FFC0A44AD}" srcId="{CD8344EE-42ED-4B9F-BA76-B99B0C8CFA8D}" destId="{A0184150-4D8B-4282-ABCC-9E45C756771B}" srcOrd="1" destOrd="0" parTransId="{E12DF2B6-5445-445B-909E-0FB4BD54701A}" sibTransId="{7ED8E356-7D7F-4A5C-ABFE-ADFC93743F7F}"/>
    <dgm:cxn modelId="{D69A0367-D052-B448-AA78-3F0C93A47EBB}" type="presOf" srcId="{24927958-526A-4E89-A4E2-984FE1CE237B}" destId="{C5B2098D-75DB-41E5-AC12-7A2C9A10DFED}" srcOrd="0" destOrd="0" presId="urn:microsoft.com/office/officeart/2008/layout/RadialCluster"/>
    <dgm:cxn modelId="{AE8A87F0-8B2A-6543-92E1-564920F73B88}" type="presOf" srcId="{317997F5-03EC-4FC7-AEDD-25A2FE57ED5B}" destId="{1911974C-6558-4AA9-8087-983658802D24}" srcOrd="0" destOrd="0" presId="urn:microsoft.com/office/officeart/2008/layout/RadialCluster"/>
    <dgm:cxn modelId="{B4153FB6-DFEC-3441-9BD3-73B2C487232C}" type="presOf" srcId="{CA5F755A-7DD0-44C2-B7E1-38171E3769E6}" destId="{BA1AFFBD-B520-45A0-A72D-F8DE932819E7}" srcOrd="0" destOrd="0" presId="urn:microsoft.com/office/officeart/2008/layout/RadialCluster"/>
    <dgm:cxn modelId="{05AA6195-3FA4-6F42-833A-3CD4850A8F4A}" type="presOf" srcId="{E12DF2B6-5445-445B-909E-0FB4BD54701A}" destId="{31DE943E-FD0C-4940-B977-3B51D958B64C}" srcOrd="0" destOrd="0" presId="urn:microsoft.com/office/officeart/2008/layout/RadialCluster"/>
    <dgm:cxn modelId="{63DB353C-0612-4196-B1A0-635CE87E5311}" srcId="{CD8344EE-42ED-4B9F-BA76-B99B0C8CFA8D}" destId="{CA5F755A-7DD0-44C2-B7E1-38171E3769E6}" srcOrd="3" destOrd="0" parTransId="{317997F5-03EC-4FC7-AEDD-25A2FE57ED5B}" sibTransId="{7E9E1905-140E-4DE5-B5FE-B780A648F778}"/>
    <dgm:cxn modelId="{7F307E28-923B-3047-9AF7-9635CD9EA89A}" type="presOf" srcId="{A0184150-4D8B-4282-ABCC-9E45C756771B}" destId="{EAF0A77A-4A88-4E66-A2B3-673B2C051FA6}" srcOrd="0" destOrd="0" presId="urn:microsoft.com/office/officeart/2008/layout/RadialCluster"/>
    <dgm:cxn modelId="{41149BE8-4B18-A04F-82A1-63EEB17E2678}" type="presOf" srcId="{F4685457-F84C-4E86-8011-36C3D0D838B5}" destId="{04E55572-84ED-4641-8DBE-5C0B84BDC131}" srcOrd="0" destOrd="0" presId="urn:microsoft.com/office/officeart/2008/layout/RadialCluster"/>
    <dgm:cxn modelId="{E2919E0E-02B9-9C48-98EF-F4F8B02E28AB}" type="presParOf" srcId="{04E55572-84ED-4641-8DBE-5C0B84BDC131}" destId="{F1FD3E5D-7ED4-44D1-BE44-83ECF4B335C9}" srcOrd="0" destOrd="0" presId="urn:microsoft.com/office/officeart/2008/layout/RadialCluster"/>
    <dgm:cxn modelId="{389512A0-A16C-D147-A6D0-D09AAB4FCE80}" type="presParOf" srcId="{F1FD3E5D-7ED4-44D1-BE44-83ECF4B335C9}" destId="{538A08AC-86C9-47DF-BA2F-3E23AC6B18D1}" srcOrd="0" destOrd="0" presId="urn:microsoft.com/office/officeart/2008/layout/RadialCluster"/>
    <dgm:cxn modelId="{230FE735-66E4-2F49-BA3A-8C4EE89B1971}" type="presParOf" srcId="{F1FD3E5D-7ED4-44D1-BE44-83ECF4B335C9}" destId="{1EA473EA-25CC-4CBA-8794-9EADC84F7D69}" srcOrd="1" destOrd="0" presId="urn:microsoft.com/office/officeart/2008/layout/RadialCluster"/>
    <dgm:cxn modelId="{A619D670-8EAB-994F-B406-A92A71F54A86}" type="presParOf" srcId="{F1FD3E5D-7ED4-44D1-BE44-83ECF4B335C9}" destId="{024B5745-059C-42CD-8D96-1FA9C002BABC}" srcOrd="2" destOrd="0" presId="urn:microsoft.com/office/officeart/2008/layout/RadialCluster"/>
    <dgm:cxn modelId="{6273A8F1-2312-2044-850F-E61E84CF69C7}" type="presParOf" srcId="{F1FD3E5D-7ED4-44D1-BE44-83ECF4B335C9}" destId="{31DE943E-FD0C-4940-B977-3B51D958B64C}" srcOrd="3" destOrd="0" presId="urn:microsoft.com/office/officeart/2008/layout/RadialCluster"/>
    <dgm:cxn modelId="{726A84B5-B410-EB4F-98C6-AB1475B9DA63}" type="presParOf" srcId="{F1FD3E5D-7ED4-44D1-BE44-83ECF4B335C9}" destId="{EAF0A77A-4A88-4E66-A2B3-673B2C051FA6}" srcOrd="4" destOrd="0" presId="urn:microsoft.com/office/officeart/2008/layout/RadialCluster"/>
    <dgm:cxn modelId="{CB1FDB87-5939-F24F-B61B-248BEF9698AC}" type="presParOf" srcId="{F1FD3E5D-7ED4-44D1-BE44-83ECF4B335C9}" destId="{C5B2098D-75DB-41E5-AC12-7A2C9A10DFED}" srcOrd="5" destOrd="0" presId="urn:microsoft.com/office/officeart/2008/layout/RadialCluster"/>
    <dgm:cxn modelId="{314F87BA-8BD0-214F-B4C2-67B763C55A85}" type="presParOf" srcId="{F1FD3E5D-7ED4-44D1-BE44-83ECF4B335C9}" destId="{10E2A41E-5E30-4B40-9D22-786384BABDD0}" srcOrd="6" destOrd="0" presId="urn:microsoft.com/office/officeart/2008/layout/RadialCluster"/>
    <dgm:cxn modelId="{D5A08EA5-48AC-2648-A8FC-3DACCD7ACED4}" type="presParOf" srcId="{F1FD3E5D-7ED4-44D1-BE44-83ECF4B335C9}" destId="{1911974C-6558-4AA9-8087-983658802D24}" srcOrd="7" destOrd="0" presId="urn:microsoft.com/office/officeart/2008/layout/RadialCluster"/>
    <dgm:cxn modelId="{A6B94905-A5B7-6542-B808-D93CC9EF2724}" type="presParOf" srcId="{F1FD3E5D-7ED4-44D1-BE44-83ECF4B335C9}" destId="{BA1AFFBD-B520-45A0-A72D-F8DE932819E7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C0C3AB-3AE9-4B65-B5A1-C9B7538A258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C9E842-1C2D-4536-9326-5916AA404CB7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s-MX" sz="2400" b="1" noProof="0" dirty="0" smtClean="0">
              <a:solidFill>
                <a:srgbClr val="313231"/>
              </a:solidFill>
            </a:rPr>
            <a:t>Otoño </a:t>
          </a:r>
          <a:br>
            <a:rPr lang="es-MX" sz="2400" b="1" noProof="0" dirty="0" smtClean="0">
              <a:solidFill>
                <a:srgbClr val="313231"/>
              </a:solidFill>
            </a:rPr>
          </a:br>
          <a:r>
            <a:rPr lang="es-MX" sz="2400" b="1" noProof="0" dirty="0" smtClean="0">
              <a:solidFill>
                <a:srgbClr val="313231"/>
              </a:solidFill>
            </a:rPr>
            <a:t>2017</a:t>
          </a:r>
          <a:endParaRPr lang="es-MX" sz="2400" b="1" noProof="0" dirty="0">
            <a:solidFill>
              <a:srgbClr val="313231"/>
            </a:solidFill>
          </a:endParaRPr>
        </a:p>
      </dgm:t>
    </dgm:pt>
    <dgm:pt modelId="{BB770F2F-715D-498B-AB31-1BB1F5290AEF}" type="parTrans" cxnId="{E82DAC76-3501-4D21-AD2D-DEC786FC0B93}">
      <dgm:prSet/>
      <dgm:spPr/>
      <dgm:t>
        <a:bodyPr/>
        <a:lstStyle/>
        <a:p>
          <a:endParaRPr lang="en-US"/>
        </a:p>
      </dgm:t>
    </dgm:pt>
    <dgm:pt modelId="{625EDE36-3B69-4DD2-BCAC-22EA1767B24B}" type="sibTrans" cxnId="{E82DAC76-3501-4D21-AD2D-DEC786FC0B93}">
      <dgm:prSet/>
      <dgm:spPr/>
      <dgm:t>
        <a:bodyPr/>
        <a:lstStyle/>
        <a:p>
          <a:endParaRPr lang="en-US"/>
        </a:p>
      </dgm:t>
    </dgm:pt>
    <dgm:pt modelId="{BF4DF2CE-05FB-48C9-8417-2C1312951590}">
      <dgm:prSet phldrT="[Text]" custT="1"/>
      <dgm:spPr/>
      <dgm:t>
        <a:bodyPr/>
        <a:lstStyle/>
        <a:p>
          <a:r>
            <a:rPr lang="es-MX" sz="2200" noProof="0" dirty="0" smtClean="0"/>
            <a:t>Reunión de la Junta sobre la Actualización; Reuniones Informativas y con la Comunidad</a:t>
          </a:r>
          <a:endParaRPr lang="es-MX" sz="2200" noProof="0" dirty="0"/>
        </a:p>
      </dgm:t>
    </dgm:pt>
    <dgm:pt modelId="{E17E9860-36A0-4FE7-9B8A-46469D9566D7}" type="parTrans" cxnId="{BCDC8E68-33B6-4A76-B698-BC02A638DF44}">
      <dgm:prSet/>
      <dgm:spPr/>
      <dgm:t>
        <a:bodyPr/>
        <a:lstStyle/>
        <a:p>
          <a:endParaRPr lang="en-US"/>
        </a:p>
      </dgm:t>
    </dgm:pt>
    <dgm:pt modelId="{F05B13B2-DC82-4FA6-80E5-463FAD0C0091}" type="sibTrans" cxnId="{BCDC8E68-33B6-4A76-B698-BC02A638DF44}">
      <dgm:prSet/>
      <dgm:spPr/>
      <dgm:t>
        <a:bodyPr/>
        <a:lstStyle/>
        <a:p>
          <a:endParaRPr lang="en-US"/>
        </a:p>
      </dgm:t>
    </dgm:pt>
    <dgm:pt modelId="{CE124BC6-6430-4FCB-AF51-1630E08F7582}">
      <dgm:prSet phldrT="[Text]" custT="1"/>
      <dgm:spPr>
        <a:solidFill>
          <a:srgbClr val="F4FBAF"/>
        </a:solidFill>
      </dgm:spPr>
      <dgm:t>
        <a:bodyPr/>
        <a:lstStyle/>
        <a:p>
          <a:r>
            <a:rPr lang="es-MX" sz="2400" b="1" noProof="0" dirty="0" smtClean="0">
              <a:solidFill>
                <a:srgbClr val="313231"/>
              </a:solidFill>
            </a:rPr>
            <a:t>Invierno 2018</a:t>
          </a:r>
          <a:endParaRPr lang="es-MX" sz="2400" b="1" noProof="0" dirty="0">
            <a:solidFill>
              <a:srgbClr val="313231"/>
            </a:solidFill>
          </a:endParaRPr>
        </a:p>
      </dgm:t>
    </dgm:pt>
    <dgm:pt modelId="{AA769902-8EE8-4A39-9147-59E82209E367}" type="parTrans" cxnId="{AE0A2D73-EE74-49C8-9E0A-996272253316}">
      <dgm:prSet/>
      <dgm:spPr/>
      <dgm:t>
        <a:bodyPr/>
        <a:lstStyle/>
        <a:p>
          <a:endParaRPr lang="en-US"/>
        </a:p>
      </dgm:t>
    </dgm:pt>
    <dgm:pt modelId="{E59EA10C-3399-456E-A167-5262B1F4CC7F}" type="sibTrans" cxnId="{AE0A2D73-EE74-49C8-9E0A-996272253316}">
      <dgm:prSet/>
      <dgm:spPr/>
      <dgm:t>
        <a:bodyPr/>
        <a:lstStyle/>
        <a:p>
          <a:endParaRPr lang="en-US"/>
        </a:p>
      </dgm:t>
    </dgm:pt>
    <dgm:pt modelId="{AF570F13-E03F-425C-935F-05CDC2A46848}">
      <dgm:prSet phldrT="[Text]" custT="1"/>
      <dgm:spPr/>
      <dgm:t>
        <a:bodyPr/>
        <a:lstStyle/>
        <a:p>
          <a:r>
            <a:rPr lang="es-MX" sz="2200" noProof="0" dirty="0" smtClean="0"/>
            <a:t>Borrador de Conceptos; Talleres y Reuniones Comunitarias</a:t>
          </a:r>
          <a:endParaRPr lang="es-MX" sz="2200" noProof="0" dirty="0"/>
        </a:p>
      </dgm:t>
    </dgm:pt>
    <dgm:pt modelId="{580852C5-BA7F-4196-BD03-61C1F9DE3B41}" type="parTrans" cxnId="{6FA14071-600F-4C65-B6E8-E77E123B731B}">
      <dgm:prSet/>
      <dgm:spPr/>
      <dgm:t>
        <a:bodyPr/>
        <a:lstStyle/>
        <a:p>
          <a:endParaRPr lang="en-US"/>
        </a:p>
      </dgm:t>
    </dgm:pt>
    <dgm:pt modelId="{237B323F-881A-41E8-BE28-8F86F09DFC4B}" type="sibTrans" cxnId="{6FA14071-600F-4C65-B6E8-E77E123B731B}">
      <dgm:prSet/>
      <dgm:spPr/>
      <dgm:t>
        <a:bodyPr/>
        <a:lstStyle/>
        <a:p>
          <a:endParaRPr lang="en-US"/>
        </a:p>
      </dgm:t>
    </dgm:pt>
    <dgm:pt modelId="{28B4E4A3-D10D-425C-836C-8A218301CEFC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MX" sz="2400" b="1" noProof="0" dirty="0" smtClean="0">
              <a:solidFill>
                <a:srgbClr val="313231"/>
              </a:solidFill>
            </a:rPr>
            <a:t>Primavera 2018</a:t>
          </a:r>
          <a:endParaRPr lang="es-MX" sz="2400" b="1" noProof="0" dirty="0">
            <a:solidFill>
              <a:srgbClr val="313231"/>
            </a:solidFill>
          </a:endParaRPr>
        </a:p>
      </dgm:t>
    </dgm:pt>
    <dgm:pt modelId="{3F151306-5386-469F-A62E-10263A937269}" type="parTrans" cxnId="{DA9864B1-96B1-4DC5-B55D-F1628A31485B}">
      <dgm:prSet/>
      <dgm:spPr/>
      <dgm:t>
        <a:bodyPr/>
        <a:lstStyle/>
        <a:p>
          <a:endParaRPr lang="en-US"/>
        </a:p>
      </dgm:t>
    </dgm:pt>
    <dgm:pt modelId="{F2A8FA8B-3483-4B9C-8452-74B74C0E9D09}" type="sibTrans" cxnId="{DA9864B1-96B1-4DC5-B55D-F1628A31485B}">
      <dgm:prSet/>
      <dgm:spPr/>
      <dgm:t>
        <a:bodyPr/>
        <a:lstStyle/>
        <a:p>
          <a:endParaRPr lang="en-US"/>
        </a:p>
      </dgm:t>
    </dgm:pt>
    <dgm:pt modelId="{0CA740BD-BAB0-4E21-98E9-DE10A4BB10DE}">
      <dgm:prSet phldrT="[Text]" custT="1"/>
      <dgm:spPr/>
      <dgm:t>
        <a:bodyPr/>
        <a:lstStyle/>
        <a:p>
          <a:r>
            <a:rPr lang="es-MX" sz="2200" noProof="0" dirty="0" smtClean="0"/>
            <a:t>Reunión de la Junta sobre la Actualización; Borrador de Documentos</a:t>
          </a:r>
          <a:endParaRPr lang="es-MX" sz="2200" noProof="0" dirty="0"/>
        </a:p>
      </dgm:t>
    </dgm:pt>
    <dgm:pt modelId="{1A227EA6-7720-4A96-B4D5-461D7945402A}" type="parTrans" cxnId="{2EB4CF62-1362-4AF3-BD3C-9C2C23DA216E}">
      <dgm:prSet/>
      <dgm:spPr/>
      <dgm:t>
        <a:bodyPr/>
        <a:lstStyle/>
        <a:p>
          <a:endParaRPr lang="en-US"/>
        </a:p>
      </dgm:t>
    </dgm:pt>
    <dgm:pt modelId="{2D6A8799-E0EE-4DBF-BCB3-A06FCA3B0A3D}" type="sibTrans" cxnId="{2EB4CF62-1362-4AF3-BD3C-9C2C23DA216E}">
      <dgm:prSet/>
      <dgm:spPr/>
      <dgm:t>
        <a:bodyPr/>
        <a:lstStyle/>
        <a:p>
          <a:endParaRPr lang="en-US"/>
        </a:p>
      </dgm:t>
    </dgm:pt>
    <dgm:pt modelId="{9D6A2B8A-081C-4851-8577-3A95F70AF2ED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MX" sz="2400" b="1" noProof="0" dirty="0" smtClean="0">
              <a:solidFill>
                <a:srgbClr val="313231"/>
              </a:solidFill>
            </a:rPr>
            <a:t>Verano 2018</a:t>
          </a:r>
          <a:endParaRPr lang="es-MX" sz="2400" b="1" noProof="0" dirty="0">
            <a:solidFill>
              <a:srgbClr val="313231"/>
            </a:solidFill>
          </a:endParaRPr>
        </a:p>
      </dgm:t>
    </dgm:pt>
    <dgm:pt modelId="{DF1CCB89-FCF1-4C01-BB2B-3DB99ADD90DC}" type="parTrans" cxnId="{19510AB6-E1E8-4B1B-B92B-23AB7F55AA63}">
      <dgm:prSet/>
      <dgm:spPr/>
      <dgm:t>
        <a:bodyPr/>
        <a:lstStyle/>
        <a:p>
          <a:endParaRPr lang="en-US"/>
        </a:p>
      </dgm:t>
    </dgm:pt>
    <dgm:pt modelId="{AEA106BC-1794-476F-A722-84DF018F03D0}" type="sibTrans" cxnId="{19510AB6-E1E8-4B1B-B92B-23AB7F55AA63}">
      <dgm:prSet/>
      <dgm:spPr/>
      <dgm:t>
        <a:bodyPr/>
        <a:lstStyle/>
        <a:p>
          <a:endParaRPr lang="en-US"/>
        </a:p>
      </dgm:t>
    </dgm:pt>
    <dgm:pt modelId="{1CC10A99-134A-4124-AB29-B7CDFD39E1A5}">
      <dgm:prSet phldrT="[Text]" custT="1"/>
      <dgm:spPr/>
      <dgm:t>
        <a:bodyPr/>
        <a:lstStyle/>
        <a:p>
          <a:r>
            <a:rPr lang="es-MX" sz="2200" noProof="0" dirty="0" smtClean="0"/>
            <a:t>Talleres y Reuniones Comunitarias; Borrador Final de Documentos</a:t>
          </a:r>
          <a:endParaRPr lang="es-MX" sz="2200" noProof="0" dirty="0"/>
        </a:p>
      </dgm:t>
    </dgm:pt>
    <dgm:pt modelId="{1816B0DC-466E-402B-AAE2-FAA8EB10D7B2}" type="parTrans" cxnId="{B28A311A-2EE4-41C5-BB37-1C0D1FCB14F7}">
      <dgm:prSet/>
      <dgm:spPr/>
      <dgm:t>
        <a:bodyPr/>
        <a:lstStyle/>
        <a:p>
          <a:endParaRPr lang="en-US"/>
        </a:p>
      </dgm:t>
    </dgm:pt>
    <dgm:pt modelId="{39CAEBBC-B087-4E0B-8149-E5AD220AFBA7}" type="sibTrans" cxnId="{B28A311A-2EE4-41C5-BB37-1C0D1FCB14F7}">
      <dgm:prSet/>
      <dgm:spPr/>
      <dgm:t>
        <a:bodyPr/>
        <a:lstStyle/>
        <a:p>
          <a:endParaRPr lang="en-US"/>
        </a:p>
      </dgm:t>
    </dgm:pt>
    <dgm:pt modelId="{EC5A6C69-5D37-45BF-BC89-F20972F32AD6}">
      <dgm:prSet phldrT="[Text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es-MX" sz="2400" b="1" noProof="0" dirty="0" smtClean="0">
              <a:solidFill>
                <a:srgbClr val="313231"/>
              </a:solidFill>
            </a:rPr>
            <a:t>Otoño</a:t>
          </a:r>
          <a:br>
            <a:rPr lang="es-MX" sz="2400" b="1" noProof="0" dirty="0" smtClean="0">
              <a:solidFill>
                <a:srgbClr val="313231"/>
              </a:solidFill>
            </a:rPr>
          </a:br>
          <a:r>
            <a:rPr lang="es-MX" sz="2400" b="1" noProof="0" dirty="0" smtClean="0">
              <a:solidFill>
                <a:srgbClr val="313231"/>
              </a:solidFill>
            </a:rPr>
            <a:t>2018</a:t>
          </a:r>
          <a:endParaRPr lang="es-MX" sz="2400" b="1" noProof="0" dirty="0">
            <a:solidFill>
              <a:srgbClr val="313231"/>
            </a:solidFill>
          </a:endParaRPr>
        </a:p>
      </dgm:t>
    </dgm:pt>
    <dgm:pt modelId="{249E4BFA-A772-44ED-9404-C03C76D8E9ED}" type="parTrans" cxnId="{C0CCB5F6-D515-4D7A-86F1-61FA7591C835}">
      <dgm:prSet/>
      <dgm:spPr/>
      <dgm:t>
        <a:bodyPr/>
        <a:lstStyle/>
        <a:p>
          <a:endParaRPr lang="en-US"/>
        </a:p>
      </dgm:t>
    </dgm:pt>
    <dgm:pt modelId="{ABEBE200-62AB-4052-B565-D000F933EBA8}" type="sibTrans" cxnId="{C0CCB5F6-D515-4D7A-86F1-61FA7591C835}">
      <dgm:prSet/>
      <dgm:spPr/>
      <dgm:t>
        <a:bodyPr/>
        <a:lstStyle/>
        <a:p>
          <a:endParaRPr lang="en-US"/>
        </a:p>
      </dgm:t>
    </dgm:pt>
    <dgm:pt modelId="{935515D9-F8F7-42CC-95CA-EE4A8A78E835}">
      <dgm:prSet phldrT="[Text]" custT="1"/>
      <dgm:spPr/>
      <dgm:t>
        <a:bodyPr/>
        <a:lstStyle/>
        <a:p>
          <a:r>
            <a:rPr lang="es-MX" sz="2200" noProof="0" dirty="0" smtClean="0"/>
            <a:t>Reunión de la Junta para Considerar el Plan de Monitoreo, Estrategia Estatal, y la lista de comunidades de alta prioridad </a:t>
          </a:r>
          <a:endParaRPr lang="es-MX" sz="2200" noProof="0" dirty="0"/>
        </a:p>
      </dgm:t>
    </dgm:pt>
    <dgm:pt modelId="{197DF02A-E8DB-4D88-A7F7-E102D11AFC96}" type="parTrans" cxnId="{ECEDA1BC-3C55-4617-A329-5F6517459089}">
      <dgm:prSet/>
      <dgm:spPr/>
      <dgm:t>
        <a:bodyPr/>
        <a:lstStyle/>
        <a:p>
          <a:endParaRPr lang="en-US"/>
        </a:p>
      </dgm:t>
    </dgm:pt>
    <dgm:pt modelId="{63159FF1-162A-4BEB-809D-7947778206AC}" type="sibTrans" cxnId="{ECEDA1BC-3C55-4617-A329-5F6517459089}">
      <dgm:prSet/>
      <dgm:spPr/>
      <dgm:t>
        <a:bodyPr/>
        <a:lstStyle/>
        <a:p>
          <a:endParaRPr lang="en-US"/>
        </a:p>
      </dgm:t>
    </dgm:pt>
    <dgm:pt modelId="{BBFC7CA3-A211-4985-8508-8E609AEA655B}" type="pres">
      <dgm:prSet presAssocID="{52C0C3AB-3AE9-4B65-B5A1-C9B7538A258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0B062C-01F7-4295-BE3F-10EE625A1EE4}" type="pres">
      <dgm:prSet presAssocID="{9BC9E842-1C2D-4536-9326-5916AA404CB7}" presName="linNode" presStyleCnt="0"/>
      <dgm:spPr/>
    </dgm:pt>
    <dgm:pt modelId="{BDB29804-6AF2-43D1-9500-F9621686231D}" type="pres">
      <dgm:prSet presAssocID="{9BC9E842-1C2D-4536-9326-5916AA404CB7}" presName="parentText" presStyleLbl="node1" presStyleIdx="0" presStyleCnt="5" custScaleX="58719" custScaleY="686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B3492F-FE90-4D47-8F1E-37B33A82E8DF}" type="pres">
      <dgm:prSet presAssocID="{9BC9E842-1C2D-4536-9326-5916AA404CB7}" presName="descendantText" presStyleLbl="alignAccFollowNode1" presStyleIdx="0" presStyleCnt="5" custScaleX="119957" custScaleY="79344" custLinFactNeighborX="0" custLinFactNeighborY="-17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5450AF-FD02-4B91-B042-AEB3EFE0C9A2}" type="pres">
      <dgm:prSet presAssocID="{625EDE36-3B69-4DD2-BCAC-22EA1767B24B}" presName="sp" presStyleCnt="0"/>
      <dgm:spPr/>
    </dgm:pt>
    <dgm:pt modelId="{098522CA-D6C6-4F01-9E43-41D848FDF8B7}" type="pres">
      <dgm:prSet presAssocID="{CE124BC6-6430-4FCB-AF51-1630E08F7582}" presName="linNode" presStyleCnt="0"/>
      <dgm:spPr/>
    </dgm:pt>
    <dgm:pt modelId="{D548AB99-E467-49AB-91DF-90EB4C10AC75}" type="pres">
      <dgm:prSet presAssocID="{CE124BC6-6430-4FCB-AF51-1630E08F7582}" presName="parentText" presStyleLbl="node1" presStyleIdx="1" presStyleCnt="5" custScaleX="58719" custScaleY="68667" custLinFactNeighborY="2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4C387B-BFEE-4B55-8F5E-BEC690B4B78E}" type="pres">
      <dgm:prSet presAssocID="{CE124BC6-6430-4FCB-AF51-1630E08F7582}" presName="descendantText" presStyleLbl="alignAccFollowNode1" presStyleIdx="1" presStyleCnt="5" custScaleX="119957" custScaleY="77899" custLinFactNeighborY="2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591A0F-199D-4376-BC76-172B90C950CF}" type="pres">
      <dgm:prSet presAssocID="{E59EA10C-3399-456E-A167-5262B1F4CC7F}" presName="sp" presStyleCnt="0"/>
      <dgm:spPr/>
    </dgm:pt>
    <dgm:pt modelId="{3E7EE594-608C-4687-80F8-74ACF5B2DFC2}" type="pres">
      <dgm:prSet presAssocID="{28B4E4A3-D10D-425C-836C-8A218301CEFC}" presName="linNode" presStyleCnt="0"/>
      <dgm:spPr/>
    </dgm:pt>
    <dgm:pt modelId="{C54CA5C6-C75A-4D0C-BB4B-00CC21A0874E}" type="pres">
      <dgm:prSet presAssocID="{28B4E4A3-D10D-425C-836C-8A218301CEFC}" presName="parentText" presStyleLbl="node1" presStyleIdx="2" presStyleCnt="5" custScaleX="58719" custScaleY="686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BA891C-7E3D-4195-8E58-EBBECA2166A6}" type="pres">
      <dgm:prSet presAssocID="{28B4E4A3-D10D-425C-836C-8A218301CEFC}" presName="descendantText" presStyleLbl="alignAccFollowNode1" presStyleIdx="2" presStyleCnt="5" custScaleX="119957" custScaleY="793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9ADCEE-4A6F-4F02-844E-B654EC055E1E}" type="pres">
      <dgm:prSet presAssocID="{F2A8FA8B-3483-4B9C-8452-74B74C0E9D09}" presName="sp" presStyleCnt="0"/>
      <dgm:spPr/>
    </dgm:pt>
    <dgm:pt modelId="{5F875420-5417-4A41-8B5C-958A9ED559FC}" type="pres">
      <dgm:prSet presAssocID="{9D6A2B8A-081C-4851-8577-3A95F70AF2ED}" presName="linNode" presStyleCnt="0"/>
      <dgm:spPr/>
    </dgm:pt>
    <dgm:pt modelId="{6C6E6C3F-4E2F-44B6-8794-FCFA25325288}" type="pres">
      <dgm:prSet presAssocID="{9D6A2B8A-081C-4851-8577-3A95F70AF2ED}" presName="parentText" presStyleLbl="node1" presStyleIdx="3" presStyleCnt="5" custScaleX="58719" custScaleY="686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862C14-7F9C-4679-AC9D-9C0A1645ED1E}" type="pres">
      <dgm:prSet presAssocID="{9D6A2B8A-081C-4851-8577-3A95F70AF2ED}" presName="descendantText" presStyleLbl="alignAccFollowNode1" presStyleIdx="3" presStyleCnt="5" custScaleX="119957" custScaleY="739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08D8D1-C572-42FA-9CC2-B8976C3197E9}" type="pres">
      <dgm:prSet presAssocID="{AEA106BC-1794-476F-A722-84DF018F03D0}" presName="sp" presStyleCnt="0"/>
      <dgm:spPr/>
    </dgm:pt>
    <dgm:pt modelId="{21E3EFE2-E792-4C88-9FBC-82FC2249EFE0}" type="pres">
      <dgm:prSet presAssocID="{EC5A6C69-5D37-45BF-BC89-F20972F32AD6}" presName="linNode" presStyleCnt="0"/>
      <dgm:spPr/>
    </dgm:pt>
    <dgm:pt modelId="{8B5D5467-CC7B-4D7A-BF03-A5D1658CF3E4}" type="pres">
      <dgm:prSet presAssocID="{EC5A6C69-5D37-45BF-BC89-F20972F32AD6}" presName="parentText" presStyleLbl="node1" presStyleIdx="4" presStyleCnt="5" custScaleX="58719" custScaleY="74001" custLinFactNeighborX="334" custLinFactNeighborY="-111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73CCC4-ED75-4BE2-9A61-75410A122998}" type="pres">
      <dgm:prSet presAssocID="{EC5A6C69-5D37-45BF-BC89-F20972F32AD6}" presName="descendantText" presStyleLbl="alignAccFollowNode1" presStyleIdx="4" presStyleCnt="5" custScaleX="1199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EDA1BC-3C55-4617-A329-5F6517459089}" srcId="{EC5A6C69-5D37-45BF-BC89-F20972F32AD6}" destId="{935515D9-F8F7-42CC-95CA-EE4A8A78E835}" srcOrd="0" destOrd="0" parTransId="{197DF02A-E8DB-4D88-A7F7-E102D11AFC96}" sibTransId="{63159FF1-162A-4BEB-809D-7947778206AC}"/>
    <dgm:cxn modelId="{B28A311A-2EE4-41C5-BB37-1C0D1FCB14F7}" srcId="{9D6A2B8A-081C-4851-8577-3A95F70AF2ED}" destId="{1CC10A99-134A-4124-AB29-B7CDFD39E1A5}" srcOrd="0" destOrd="0" parTransId="{1816B0DC-466E-402B-AAE2-FAA8EB10D7B2}" sibTransId="{39CAEBBC-B087-4E0B-8149-E5AD220AFBA7}"/>
    <dgm:cxn modelId="{DA9864B1-96B1-4DC5-B55D-F1628A31485B}" srcId="{52C0C3AB-3AE9-4B65-B5A1-C9B7538A2585}" destId="{28B4E4A3-D10D-425C-836C-8A218301CEFC}" srcOrd="2" destOrd="0" parTransId="{3F151306-5386-469F-A62E-10263A937269}" sibTransId="{F2A8FA8B-3483-4B9C-8452-74B74C0E9D09}"/>
    <dgm:cxn modelId="{E30232EA-8A6D-4F84-A126-3143C92CD162}" type="presOf" srcId="{28B4E4A3-D10D-425C-836C-8A218301CEFC}" destId="{C54CA5C6-C75A-4D0C-BB4B-00CC21A0874E}" srcOrd="0" destOrd="0" presId="urn:microsoft.com/office/officeart/2005/8/layout/vList5"/>
    <dgm:cxn modelId="{AE0A2D73-EE74-49C8-9E0A-996272253316}" srcId="{52C0C3AB-3AE9-4B65-B5A1-C9B7538A2585}" destId="{CE124BC6-6430-4FCB-AF51-1630E08F7582}" srcOrd="1" destOrd="0" parTransId="{AA769902-8EE8-4A39-9147-59E82209E367}" sibTransId="{E59EA10C-3399-456E-A167-5262B1F4CC7F}"/>
    <dgm:cxn modelId="{9C66B864-7D80-477F-9105-67B443ABBD5D}" type="presOf" srcId="{0CA740BD-BAB0-4E21-98E9-DE10A4BB10DE}" destId="{2DBA891C-7E3D-4195-8E58-EBBECA2166A6}" srcOrd="0" destOrd="0" presId="urn:microsoft.com/office/officeart/2005/8/layout/vList5"/>
    <dgm:cxn modelId="{BCDC8E68-33B6-4A76-B698-BC02A638DF44}" srcId="{9BC9E842-1C2D-4536-9326-5916AA404CB7}" destId="{BF4DF2CE-05FB-48C9-8417-2C1312951590}" srcOrd="0" destOrd="0" parTransId="{E17E9860-36A0-4FE7-9B8A-46469D9566D7}" sibTransId="{F05B13B2-DC82-4FA6-80E5-463FAD0C0091}"/>
    <dgm:cxn modelId="{0B0D5B6A-1010-409B-BAF3-44DEBA7A7B95}" type="presOf" srcId="{EC5A6C69-5D37-45BF-BC89-F20972F32AD6}" destId="{8B5D5467-CC7B-4D7A-BF03-A5D1658CF3E4}" srcOrd="0" destOrd="0" presId="urn:microsoft.com/office/officeart/2005/8/layout/vList5"/>
    <dgm:cxn modelId="{BB433845-0CA4-42E4-B2B3-0F8E0098AF25}" type="presOf" srcId="{CE124BC6-6430-4FCB-AF51-1630E08F7582}" destId="{D548AB99-E467-49AB-91DF-90EB4C10AC75}" srcOrd="0" destOrd="0" presId="urn:microsoft.com/office/officeart/2005/8/layout/vList5"/>
    <dgm:cxn modelId="{C0CCB5F6-D515-4D7A-86F1-61FA7591C835}" srcId="{52C0C3AB-3AE9-4B65-B5A1-C9B7538A2585}" destId="{EC5A6C69-5D37-45BF-BC89-F20972F32AD6}" srcOrd="4" destOrd="0" parTransId="{249E4BFA-A772-44ED-9404-C03C76D8E9ED}" sibTransId="{ABEBE200-62AB-4052-B565-D000F933EBA8}"/>
    <dgm:cxn modelId="{3E88DBF2-93F6-4ED5-9395-44AD69B69B2A}" type="presOf" srcId="{BF4DF2CE-05FB-48C9-8417-2C1312951590}" destId="{7BB3492F-FE90-4D47-8F1E-37B33A82E8DF}" srcOrd="0" destOrd="0" presId="urn:microsoft.com/office/officeart/2005/8/layout/vList5"/>
    <dgm:cxn modelId="{8D8B6092-93C9-4CC2-8E8F-DDE5AE3CBA01}" type="presOf" srcId="{52C0C3AB-3AE9-4B65-B5A1-C9B7538A2585}" destId="{BBFC7CA3-A211-4985-8508-8E609AEA655B}" srcOrd="0" destOrd="0" presId="urn:microsoft.com/office/officeart/2005/8/layout/vList5"/>
    <dgm:cxn modelId="{03775152-A64A-4C40-949A-F1795860551C}" type="presOf" srcId="{9BC9E842-1C2D-4536-9326-5916AA404CB7}" destId="{BDB29804-6AF2-43D1-9500-F9621686231D}" srcOrd="0" destOrd="0" presId="urn:microsoft.com/office/officeart/2005/8/layout/vList5"/>
    <dgm:cxn modelId="{19510AB6-E1E8-4B1B-B92B-23AB7F55AA63}" srcId="{52C0C3AB-3AE9-4B65-B5A1-C9B7538A2585}" destId="{9D6A2B8A-081C-4851-8577-3A95F70AF2ED}" srcOrd="3" destOrd="0" parTransId="{DF1CCB89-FCF1-4C01-BB2B-3DB99ADD90DC}" sibTransId="{AEA106BC-1794-476F-A722-84DF018F03D0}"/>
    <dgm:cxn modelId="{0DFA725E-7FFE-49C0-A05B-AE8669DBF071}" type="presOf" srcId="{AF570F13-E03F-425C-935F-05CDC2A46848}" destId="{A44C387B-BFEE-4B55-8F5E-BEC690B4B78E}" srcOrd="0" destOrd="0" presId="urn:microsoft.com/office/officeart/2005/8/layout/vList5"/>
    <dgm:cxn modelId="{E82DAC76-3501-4D21-AD2D-DEC786FC0B93}" srcId="{52C0C3AB-3AE9-4B65-B5A1-C9B7538A2585}" destId="{9BC9E842-1C2D-4536-9326-5916AA404CB7}" srcOrd="0" destOrd="0" parTransId="{BB770F2F-715D-498B-AB31-1BB1F5290AEF}" sibTransId="{625EDE36-3B69-4DD2-BCAC-22EA1767B24B}"/>
    <dgm:cxn modelId="{816D4B5C-9A0B-4FF0-92E2-6400FE1F3EAE}" type="presOf" srcId="{1CC10A99-134A-4124-AB29-B7CDFD39E1A5}" destId="{F6862C14-7F9C-4679-AC9D-9C0A1645ED1E}" srcOrd="0" destOrd="0" presId="urn:microsoft.com/office/officeart/2005/8/layout/vList5"/>
    <dgm:cxn modelId="{2EB4CF62-1362-4AF3-BD3C-9C2C23DA216E}" srcId="{28B4E4A3-D10D-425C-836C-8A218301CEFC}" destId="{0CA740BD-BAB0-4E21-98E9-DE10A4BB10DE}" srcOrd="0" destOrd="0" parTransId="{1A227EA6-7720-4A96-B4D5-461D7945402A}" sibTransId="{2D6A8799-E0EE-4DBF-BCB3-A06FCA3B0A3D}"/>
    <dgm:cxn modelId="{A973D193-317B-47FC-9D14-FAC9D7058D3C}" type="presOf" srcId="{9D6A2B8A-081C-4851-8577-3A95F70AF2ED}" destId="{6C6E6C3F-4E2F-44B6-8794-FCFA25325288}" srcOrd="0" destOrd="0" presId="urn:microsoft.com/office/officeart/2005/8/layout/vList5"/>
    <dgm:cxn modelId="{43819EF8-E51D-456B-943B-886E53672144}" type="presOf" srcId="{935515D9-F8F7-42CC-95CA-EE4A8A78E835}" destId="{EA73CCC4-ED75-4BE2-9A61-75410A122998}" srcOrd="0" destOrd="0" presId="urn:microsoft.com/office/officeart/2005/8/layout/vList5"/>
    <dgm:cxn modelId="{6FA14071-600F-4C65-B6E8-E77E123B731B}" srcId="{CE124BC6-6430-4FCB-AF51-1630E08F7582}" destId="{AF570F13-E03F-425C-935F-05CDC2A46848}" srcOrd="0" destOrd="0" parTransId="{580852C5-BA7F-4196-BD03-61C1F9DE3B41}" sibTransId="{237B323F-881A-41E8-BE28-8F86F09DFC4B}"/>
    <dgm:cxn modelId="{47B1CDEB-2DE4-49E6-A869-76D0D24A4B44}" type="presParOf" srcId="{BBFC7CA3-A211-4985-8508-8E609AEA655B}" destId="{F50B062C-01F7-4295-BE3F-10EE625A1EE4}" srcOrd="0" destOrd="0" presId="urn:microsoft.com/office/officeart/2005/8/layout/vList5"/>
    <dgm:cxn modelId="{F40B6A09-6F06-4D42-8B51-993F06707AD6}" type="presParOf" srcId="{F50B062C-01F7-4295-BE3F-10EE625A1EE4}" destId="{BDB29804-6AF2-43D1-9500-F9621686231D}" srcOrd="0" destOrd="0" presId="urn:microsoft.com/office/officeart/2005/8/layout/vList5"/>
    <dgm:cxn modelId="{046BDAFE-3AF6-4AEA-B164-0F91FC553D6B}" type="presParOf" srcId="{F50B062C-01F7-4295-BE3F-10EE625A1EE4}" destId="{7BB3492F-FE90-4D47-8F1E-37B33A82E8DF}" srcOrd="1" destOrd="0" presId="urn:microsoft.com/office/officeart/2005/8/layout/vList5"/>
    <dgm:cxn modelId="{9D1A655C-4A68-43D6-A712-EC908F6BDEE2}" type="presParOf" srcId="{BBFC7CA3-A211-4985-8508-8E609AEA655B}" destId="{AF5450AF-FD02-4B91-B042-AEB3EFE0C9A2}" srcOrd="1" destOrd="0" presId="urn:microsoft.com/office/officeart/2005/8/layout/vList5"/>
    <dgm:cxn modelId="{F432C2E1-78BF-468A-AA91-098F3F83DED2}" type="presParOf" srcId="{BBFC7CA3-A211-4985-8508-8E609AEA655B}" destId="{098522CA-D6C6-4F01-9E43-41D848FDF8B7}" srcOrd="2" destOrd="0" presId="urn:microsoft.com/office/officeart/2005/8/layout/vList5"/>
    <dgm:cxn modelId="{536A6F17-79DC-48E0-B9F3-C85AB84CC46D}" type="presParOf" srcId="{098522CA-D6C6-4F01-9E43-41D848FDF8B7}" destId="{D548AB99-E467-49AB-91DF-90EB4C10AC75}" srcOrd="0" destOrd="0" presId="urn:microsoft.com/office/officeart/2005/8/layout/vList5"/>
    <dgm:cxn modelId="{77B19FAD-4B9D-4611-8231-089B339D2F96}" type="presParOf" srcId="{098522CA-D6C6-4F01-9E43-41D848FDF8B7}" destId="{A44C387B-BFEE-4B55-8F5E-BEC690B4B78E}" srcOrd="1" destOrd="0" presId="urn:microsoft.com/office/officeart/2005/8/layout/vList5"/>
    <dgm:cxn modelId="{A1FD85D5-4BBD-4172-93B9-EA56F9FD266F}" type="presParOf" srcId="{BBFC7CA3-A211-4985-8508-8E609AEA655B}" destId="{98591A0F-199D-4376-BC76-172B90C950CF}" srcOrd="3" destOrd="0" presId="urn:microsoft.com/office/officeart/2005/8/layout/vList5"/>
    <dgm:cxn modelId="{A45A16BE-79D3-4E79-9D74-037B017BFC69}" type="presParOf" srcId="{BBFC7CA3-A211-4985-8508-8E609AEA655B}" destId="{3E7EE594-608C-4687-80F8-74ACF5B2DFC2}" srcOrd="4" destOrd="0" presId="urn:microsoft.com/office/officeart/2005/8/layout/vList5"/>
    <dgm:cxn modelId="{3C317AC9-5B0C-43B3-8705-B5638BF9FE01}" type="presParOf" srcId="{3E7EE594-608C-4687-80F8-74ACF5B2DFC2}" destId="{C54CA5C6-C75A-4D0C-BB4B-00CC21A0874E}" srcOrd="0" destOrd="0" presId="urn:microsoft.com/office/officeart/2005/8/layout/vList5"/>
    <dgm:cxn modelId="{EED0EF77-3929-48CF-A96B-C38C0726D0D3}" type="presParOf" srcId="{3E7EE594-608C-4687-80F8-74ACF5B2DFC2}" destId="{2DBA891C-7E3D-4195-8E58-EBBECA2166A6}" srcOrd="1" destOrd="0" presId="urn:microsoft.com/office/officeart/2005/8/layout/vList5"/>
    <dgm:cxn modelId="{18472BC3-F4C0-45BB-AADA-47DDAB631D1D}" type="presParOf" srcId="{BBFC7CA3-A211-4985-8508-8E609AEA655B}" destId="{BD9ADCEE-4A6F-4F02-844E-B654EC055E1E}" srcOrd="5" destOrd="0" presId="urn:microsoft.com/office/officeart/2005/8/layout/vList5"/>
    <dgm:cxn modelId="{7F4E7368-166E-49F3-A4AE-A523742F0FA2}" type="presParOf" srcId="{BBFC7CA3-A211-4985-8508-8E609AEA655B}" destId="{5F875420-5417-4A41-8B5C-958A9ED559FC}" srcOrd="6" destOrd="0" presId="urn:microsoft.com/office/officeart/2005/8/layout/vList5"/>
    <dgm:cxn modelId="{85155B97-B414-42EE-BCE6-49B2E547332F}" type="presParOf" srcId="{5F875420-5417-4A41-8B5C-958A9ED559FC}" destId="{6C6E6C3F-4E2F-44B6-8794-FCFA25325288}" srcOrd="0" destOrd="0" presId="urn:microsoft.com/office/officeart/2005/8/layout/vList5"/>
    <dgm:cxn modelId="{C0B56584-7A48-4CD6-ADF4-2D8D48C24887}" type="presParOf" srcId="{5F875420-5417-4A41-8B5C-958A9ED559FC}" destId="{F6862C14-7F9C-4679-AC9D-9C0A1645ED1E}" srcOrd="1" destOrd="0" presId="urn:microsoft.com/office/officeart/2005/8/layout/vList5"/>
    <dgm:cxn modelId="{3E581605-A4CD-468A-8E2C-DB0446170321}" type="presParOf" srcId="{BBFC7CA3-A211-4985-8508-8E609AEA655B}" destId="{8B08D8D1-C572-42FA-9CC2-B8976C3197E9}" srcOrd="7" destOrd="0" presId="urn:microsoft.com/office/officeart/2005/8/layout/vList5"/>
    <dgm:cxn modelId="{41839BC8-F55E-4D93-ADB3-ED2B617D0CC1}" type="presParOf" srcId="{BBFC7CA3-A211-4985-8508-8E609AEA655B}" destId="{21E3EFE2-E792-4C88-9FBC-82FC2249EFE0}" srcOrd="8" destOrd="0" presId="urn:microsoft.com/office/officeart/2005/8/layout/vList5"/>
    <dgm:cxn modelId="{5238522A-C972-471B-8544-1310E826C0BE}" type="presParOf" srcId="{21E3EFE2-E792-4C88-9FBC-82FC2249EFE0}" destId="{8B5D5467-CC7B-4D7A-BF03-A5D1658CF3E4}" srcOrd="0" destOrd="0" presId="urn:microsoft.com/office/officeart/2005/8/layout/vList5"/>
    <dgm:cxn modelId="{ED5CE5C8-7CB2-4AD5-81BC-85D2DE29D8E9}" type="presParOf" srcId="{21E3EFE2-E792-4C88-9FBC-82FC2249EFE0}" destId="{EA73CCC4-ED75-4BE2-9A61-75410A12299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8A08AC-86C9-47DF-BA2F-3E23AC6B18D1}">
      <dsp:nvSpPr>
        <dsp:cNvPr id="0" name=""/>
        <dsp:cNvSpPr/>
      </dsp:nvSpPr>
      <dsp:spPr>
        <a:xfrm>
          <a:off x="2887950" y="0"/>
          <a:ext cx="2571292" cy="1876061"/>
        </a:xfrm>
        <a:prstGeom prst="roundRect">
          <a:avLst/>
        </a:prstGeom>
        <a:solidFill>
          <a:srgbClr val="96C7E8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b="1" i="0" kern="1200" noProof="0" dirty="0" smtClean="0">
              <a:solidFill>
                <a:schemeClr val="tx1"/>
              </a:solidFill>
            </a:rPr>
            <a:t>PLAN DE MONITOREO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b="0" i="0" kern="1200" noProof="0" dirty="0" smtClean="0">
              <a:solidFill>
                <a:schemeClr val="tx1"/>
              </a:solidFill>
            </a:rPr>
            <a:t>(octubre 2018 </a:t>
          </a:r>
          <a:r>
            <a:rPr lang="en-US" sz="2200" b="0" i="0" kern="1200" noProof="0" dirty="0" smtClean="0">
              <a:solidFill>
                <a:schemeClr val="tx1"/>
              </a:solidFill>
            </a:rPr>
            <a:t>con </a:t>
          </a:r>
          <a:r>
            <a:rPr lang="en-US" sz="2200" b="0" i="0" kern="1200" noProof="0" dirty="0" err="1" smtClean="0">
              <a:solidFill>
                <a:schemeClr val="tx1"/>
              </a:solidFill>
            </a:rPr>
            <a:t>actualizaciones</a:t>
          </a:r>
          <a:r>
            <a:rPr lang="en-US" sz="2200" b="0" i="0" kern="1200" noProof="0" dirty="0" smtClean="0">
              <a:solidFill>
                <a:schemeClr val="tx1"/>
              </a:solidFill>
            </a:rPr>
            <a:t> </a:t>
          </a:r>
          <a:r>
            <a:rPr lang="en-US" sz="2200" b="0" i="0" kern="1200" noProof="0" dirty="0" err="1" smtClean="0">
              <a:solidFill>
                <a:schemeClr val="tx1"/>
              </a:solidFill>
            </a:rPr>
            <a:t>continuas</a:t>
          </a:r>
          <a:r>
            <a:rPr lang="es-MX" sz="2200" b="0" i="0" kern="1200" noProof="0" dirty="0" smtClean="0">
              <a:solidFill>
                <a:schemeClr val="tx1"/>
              </a:solidFill>
            </a:rPr>
            <a:t>)</a:t>
          </a:r>
          <a:endParaRPr lang="es-MX" sz="2200" b="0" i="0" kern="1200" noProof="0" dirty="0">
            <a:solidFill>
              <a:schemeClr val="tx1"/>
            </a:solidFill>
          </a:endParaRPr>
        </a:p>
      </dsp:txBody>
      <dsp:txXfrm>
        <a:off x="2979532" y="91582"/>
        <a:ext cx="2388128" cy="1692897"/>
      </dsp:txXfrm>
    </dsp:sp>
    <dsp:sp modelId="{1EA473EA-25CC-4CBA-8794-9EADC84F7D69}">
      <dsp:nvSpPr>
        <dsp:cNvPr id="0" name=""/>
        <dsp:cNvSpPr/>
      </dsp:nvSpPr>
      <dsp:spPr>
        <a:xfrm rot="1184068">
          <a:off x="5442259" y="1496877"/>
          <a:ext cx="57836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8364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4B5745-059C-42CD-8D96-1FA9C002BABC}">
      <dsp:nvSpPr>
        <dsp:cNvPr id="0" name=""/>
        <dsp:cNvSpPr/>
      </dsp:nvSpPr>
      <dsp:spPr>
        <a:xfrm>
          <a:off x="6003638" y="1039972"/>
          <a:ext cx="2343583" cy="1949817"/>
        </a:xfrm>
        <a:prstGeom prst="roundRect">
          <a:avLst/>
        </a:prstGeom>
        <a:solidFill>
          <a:srgbClr val="CAE3F3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0" kern="1200" noProof="0" dirty="0" smtClean="0">
              <a:solidFill>
                <a:schemeClr val="tx1"/>
              </a:solidFill>
            </a:rPr>
            <a:t>Evaluación de Sistemas de Monitoreo del Aire Comunitarios actuales</a:t>
          </a:r>
          <a:endParaRPr lang="es-MX" sz="2400" b="0" kern="1200" noProof="0" dirty="0">
            <a:solidFill>
              <a:schemeClr val="tx1"/>
            </a:solidFill>
          </a:endParaRPr>
        </a:p>
      </dsp:txBody>
      <dsp:txXfrm>
        <a:off x="6098820" y="1135154"/>
        <a:ext cx="2153219" cy="1759453"/>
      </dsp:txXfrm>
    </dsp:sp>
    <dsp:sp modelId="{31DE943E-FD0C-4940-B977-3B51D958B64C}">
      <dsp:nvSpPr>
        <dsp:cNvPr id="0" name=""/>
        <dsp:cNvSpPr/>
      </dsp:nvSpPr>
      <dsp:spPr>
        <a:xfrm rot="9721765">
          <a:off x="2257792" y="1454674"/>
          <a:ext cx="6459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5914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F0A77A-4A88-4E66-A2B3-673B2C051FA6}">
      <dsp:nvSpPr>
        <dsp:cNvPr id="0" name=""/>
        <dsp:cNvSpPr/>
      </dsp:nvSpPr>
      <dsp:spPr>
        <a:xfrm>
          <a:off x="4" y="1067483"/>
          <a:ext cx="2273543" cy="1711094"/>
        </a:xfrm>
        <a:prstGeom prst="roundRect">
          <a:avLst/>
        </a:prstGeom>
        <a:solidFill>
          <a:srgbClr val="CAE3F3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0" kern="1200" noProof="0" dirty="0" smtClean="0">
              <a:solidFill>
                <a:schemeClr val="tx1"/>
              </a:solidFill>
            </a:rPr>
            <a:t>Evaluación de Tecnologías de Sistemas de Monitoreo del Aire</a:t>
          </a:r>
          <a:endParaRPr lang="es-MX" sz="2400" b="0" kern="1200" noProof="0" dirty="0">
            <a:solidFill>
              <a:schemeClr val="tx1"/>
            </a:solidFill>
          </a:endParaRPr>
        </a:p>
      </dsp:txBody>
      <dsp:txXfrm>
        <a:off x="83533" y="1151012"/>
        <a:ext cx="2106485" cy="1544036"/>
      </dsp:txXfrm>
    </dsp:sp>
    <dsp:sp modelId="{C5B2098D-75DB-41E5-AC12-7A2C9A10DFED}">
      <dsp:nvSpPr>
        <dsp:cNvPr id="0" name=""/>
        <dsp:cNvSpPr/>
      </dsp:nvSpPr>
      <dsp:spPr>
        <a:xfrm rot="5492529">
          <a:off x="3847039" y="2169362"/>
          <a:ext cx="5868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6815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E2A41E-5E30-4B40-9D22-786384BABDD0}">
      <dsp:nvSpPr>
        <dsp:cNvPr id="0" name=""/>
        <dsp:cNvSpPr/>
      </dsp:nvSpPr>
      <dsp:spPr>
        <a:xfrm>
          <a:off x="2487188" y="2462664"/>
          <a:ext cx="3260284" cy="1130678"/>
        </a:xfrm>
        <a:prstGeom prst="roundRect">
          <a:avLst/>
        </a:prstGeom>
        <a:solidFill>
          <a:srgbClr val="CAE3F3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0" kern="1200" noProof="0" dirty="0" smtClean="0">
              <a:solidFill>
                <a:schemeClr val="tx1"/>
              </a:solidFill>
            </a:rPr>
            <a:t>Recomendaciones  adicionales para el Monitoreo del Aire </a:t>
          </a:r>
          <a:endParaRPr lang="es-MX" sz="2400" b="0" kern="1200" noProof="0" dirty="0">
            <a:solidFill>
              <a:schemeClr val="tx1"/>
            </a:solidFill>
          </a:endParaRPr>
        </a:p>
      </dsp:txBody>
      <dsp:txXfrm>
        <a:off x="2542383" y="2517859"/>
        <a:ext cx="3149894" cy="10202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8A08AC-86C9-47DF-BA2F-3E23AC6B18D1}">
      <dsp:nvSpPr>
        <dsp:cNvPr id="0" name=""/>
        <dsp:cNvSpPr/>
      </dsp:nvSpPr>
      <dsp:spPr>
        <a:xfrm>
          <a:off x="2773739" y="0"/>
          <a:ext cx="2615549" cy="1604729"/>
        </a:xfrm>
        <a:prstGeom prst="roundRect">
          <a:avLst/>
        </a:prstGeom>
        <a:solidFill>
          <a:srgbClr val="96C7E8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i="0" kern="1200" noProof="0" dirty="0" smtClean="0">
              <a:solidFill>
                <a:schemeClr val="tx1"/>
              </a:solidFill>
            </a:rPr>
            <a:t>ESTRATEGIA ESTATAL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0" i="0" kern="1200" noProof="0" dirty="0" smtClean="0">
              <a:solidFill>
                <a:schemeClr val="tx1"/>
              </a:solidFill>
            </a:rPr>
            <a:t>(octubre 2018 </a:t>
          </a:r>
          <a:r>
            <a:rPr lang="en-US" sz="2000" b="0" i="0" kern="1200" noProof="0" dirty="0" smtClean="0">
              <a:solidFill>
                <a:schemeClr val="tx1"/>
              </a:solidFill>
            </a:rPr>
            <a:t>con </a:t>
          </a:r>
          <a:r>
            <a:rPr lang="en-US" sz="2000" b="0" i="0" kern="1200" noProof="0" dirty="0" err="1" smtClean="0">
              <a:solidFill>
                <a:schemeClr val="tx1"/>
              </a:solidFill>
            </a:rPr>
            <a:t>actualizaciones</a:t>
          </a:r>
          <a:r>
            <a:rPr lang="en-US" sz="2000" b="0" i="0" kern="1200" noProof="0" dirty="0" smtClean="0">
              <a:solidFill>
                <a:schemeClr val="tx1"/>
              </a:solidFill>
            </a:rPr>
            <a:t> </a:t>
          </a:r>
          <a:r>
            <a:rPr lang="en-US" sz="2000" b="0" i="0" kern="1200" noProof="0" dirty="0" err="1" smtClean="0">
              <a:solidFill>
                <a:schemeClr val="tx1"/>
              </a:solidFill>
            </a:rPr>
            <a:t>continuas</a:t>
          </a:r>
          <a:r>
            <a:rPr lang="es-MX" sz="2000" b="0" i="0" kern="1200" noProof="0" dirty="0" smtClean="0">
              <a:solidFill>
                <a:schemeClr val="tx1"/>
              </a:solidFill>
            </a:rPr>
            <a:t>)</a:t>
          </a:r>
          <a:endParaRPr lang="es-MX" sz="2000" b="0" i="0" kern="1200" noProof="0" dirty="0">
            <a:solidFill>
              <a:schemeClr val="tx1"/>
            </a:solidFill>
          </a:endParaRPr>
        </a:p>
      </dsp:txBody>
      <dsp:txXfrm>
        <a:off x="2852075" y="78336"/>
        <a:ext cx="2458877" cy="1448057"/>
      </dsp:txXfrm>
    </dsp:sp>
    <dsp:sp modelId="{1EA473EA-25CC-4CBA-8794-9EADC84F7D69}">
      <dsp:nvSpPr>
        <dsp:cNvPr id="0" name=""/>
        <dsp:cNvSpPr/>
      </dsp:nvSpPr>
      <dsp:spPr>
        <a:xfrm rot="3446266">
          <a:off x="4314296" y="2115040"/>
          <a:ext cx="12109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0980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4B5745-059C-42CD-8D96-1FA9C002BABC}">
      <dsp:nvSpPr>
        <dsp:cNvPr id="0" name=""/>
        <dsp:cNvSpPr/>
      </dsp:nvSpPr>
      <dsp:spPr>
        <a:xfrm>
          <a:off x="4143977" y="2625352"/>
          <a:ext cx="3231942" cy="1610645"/>
        </a:xfrm>
        <a:prstGeom prst="roundRect">
          <a:avLst/>
        </a:prstGeom>
        <a:solidFill>
          <a:srgbClr val="CAE3F3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0" kern="1200" noProof="0" dirty="0" smtClean="0">
              <a:solidFill>
                <a:schemeClr val="tx1"/>
              </a:solidFill>
            </a:rPr>
            <a:t>Criterios para Programas de reducción de emisiones comunitarios</a:t>
          </a:r>
          <a:endParaRPr lang="es-MX" sz="2400" b="0" kern="1200" noProof="0" dirty="0">
            <a:solidFill>
              <a:schemeClr val="tx1"/>
            </a:solidFill>
          </a:endParaRPr>
        </a:p>
      </dsp:txBody>
      <dsp:txXfrm>
        <a:off x="4222602" y="2703977"/>
        <a:ext cx="3074692" cy="1453395"/>
      </dsp:txXfrm>
    </dsp:sp>
    <dsp:sp modelId="{31DE943E-FD0C-4940-B977-3B51D958B64C}">
      <dsp:nvSpPr>
        <dsp:cNvPr id="0" name=""/>
        <dsp:cNvSpPr/>
      </dsp:nvSpPr>
      <dsp:spPr>
        <a:xfrm rot="9736568">
          <a:off x="2314165" y="1291983"/>
          <a:ext cx="4707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0745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F0A77A-4A88-4E66-A2B3-673B2C051FA6}">
      <dsp:nvSpPr>
        <dsp:cNvPr id="0" name=""/>
        <dsp:cNvSpPr/>
      </dsp:nvSpPr>
      <dsp:spPr>
        <a:xfrm>
          <a:off x="24109" y="943263"/>
          <a:ext cx="2301228" cy="1576222"/>
        </a:xfrm>
        <a:prstGeom prst="roundRect">
          <a:avLst/>
        </a:prstGeom>
        <a:solidFill>
          <a:srgbClr val="CAE3F3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0" kern="1200" noProof="0" dirty="0" smtClean="0">
              <a:solidFill>
                <a:schemeClr val="tx1"/>
              </a:solidFill>
            </a:rPr>
            <a:t>Evaluación de Exposición de la Comunidad</a:t>
          </a:r>
          <a:endParaRPr lang="es-MX" sz="2400" b="0" kern="1200" noProof="0" dirty="0">
            <a:solidFill>
              <a:schemeClr val="tx1"/>
            </a:solidFill>
          </a:endParaRPr>
        </a:p>
      </dsp:txBody>
      <dsp:txXfrm>
        <a:off x="101054" y="1020208"/>
        <a:ext cx="2147338" cy="1422332"/>
      </dsp:txXfrm>
    </dsp:sp>
    <dsp:sp modelId="{E9F6389A-64AF-4643-A0CA-DCE48E45B0C1}">
      <dsp:nvSpPr>
        <dsp:cNvPr id="0" name=""/>
        <dsp:cNvSpPr/>
      </dsp:nvSpPr>
      <dsp:spPr>
        <a:xfrm rot="1009404">
          <a:off x="5378495" y="1270780"/>
          <a:ext cx="5043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4398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E78052-05C9-440A-8FA6-3D2F83E5F89A}">
      <dsp:nvSpPr>
        <dsp:cNvPr id="0" name=""/>
        <dsp:cNvSpPr/>
      </dsp:nvSpPr>
      <dsp:spPr>
        <a:xfrm>
          <a:off x="5872100" y="912837"/>
          <a:ext cx="2362557" cy="1576222"/>
        </a:xfrm>
        <a:prstGeom prst="roundRect">
          <a:avLst/>
        </a:prstGeom>
        <a:solidFill>
          <a:srgbClr val="CAE3F3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0" kern="1200" noProof="0" dirty="0" smtClean="0">
              <a:solidFill>
                <a:schemeClr val="tx1"/>
              </a:solidFill>
            </a:rPr>
            <a:t>Métodos para Identificar las Fuentes de Contribución</a:t>
          </a:r>
          <a:endParaRPr lang="es-MX" sz="2400" b="0" kern="1200" noProof="0" dirty="0">
            <a:solidFill>
              <a:schemeClr val="tx1"/>
            </a:solidFill>
          </a:endParaRPr>
        </a:p>
      </dsp:txBody>
      <dsp:txXfrm>
        <a:off x="5949045" y="989782"/>
        <a:ext cx="2208667" cy="1422332"/>
      </dsp:txXfrm>
    </dsp:sp>
    <dsp:sp modelId="{C5B2098D-75DB-41E5-AC12-7A2C9A10DFED}">
      <dsp:nvSpPr>
        <dsp:cNvPr id="0" name=""/>
        <dsp:cNvSpPr/>
      </dsp:nvSpPr>
      <dsp:spPr>
        <a:xfrm rot="7384635">
          <a:off x="2570673" y="2140437"/>
          <a:ext cx="127863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78637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E2A41E-5E30-4B40-9D22-786384BABDD0}">
      <dsp:nvSpPr>
        <dsp:cNvPr id="0" name=""/>
        <dsp:cNvSpPr/>
      </dsp:nvSpPr>
      <dsp:spPr>
        <a:xfrm>
          <a:off x="760974" y="2676145"/>
          <a:ext cx="3184219" cy="1559857"/>
        </a:xfrm>
        <a:prstGeom prst="roundRect">
          <a:avLst/>
        </a:prstGeom>
        <a:solidFill>
          <a:srgbClr val="CAE3F3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0" kern="1200" noProof="0" dirty="0" smtClean="0">
              <a:solidFill>
                <a:schemeClr val="tx1"/>
              </a:solidFill>
              <a:latin typeface="+mn-lt"/>
            </a:rPr>
            <a:t>Estrategias para la  R</a:t>
          </a:r>
          <a:r>
            <a:rPr lang="es-MX" sz="2400" b="0" kern="1200" noProof="0" dirty="0" smtClean="0">
              <a:solidFill>
                <a:srgbClr val="262626"/>
              </a:solidFill>
              <a:latin typeface="+mn-lt"/>
              <a:sym typeface="Helvetica Neue"/>
            </a:rPr>
            <a:t>educción de las Emisiones</a:t>
          </a:r>
          <a:endParaRPr lang="es-MX" sz="2400" b="0" kern="1200" noProof="0" dirty="0">
            <a:solidFill>
              <a:schemeClr val="tx1"/>
            </a:solidFill>
            <a:latin typeface="+mn-lt"/>
          </a:endParaRPr>
        </a:p>
      </dsp:txBody>
      <dsp:txXfrm>
        <a:off x="837120" y="2752291"/>
        <a:ext cx="3031927" cy="14075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8A08AC-86C9-47DF-BA2F-3E23AC6B18D1}">
      <dsp:nvSpPr>
        <dsp:cNvPr id="0" name=""/>
        <dsp:cNvSpPr/>
      </dsp:nvSpPr>
      <dsp:spPr>
        <a:xfrm>
          <a:off x="2784316" y="0"/>
          <a:ext cx="2834457" cy="2101243"/>
        </a:xfrm>
        <a:prstGeom prst="roundRect">
          <a:avLst/>
        </a:prstGeom>
        <a:solidFill>
          <a:srgbClr val="96C7E8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i="0" kern="1200" noProof="0" dirty="0" smtClean="0">
              <a:solidFill>
                <a:schemeClr val="tx1"/>
              </a:solidFill>
            </a:rPr>
            <a:t>PROGRAMAS PARA LA REDUCCIÓN DE EMISIONES DE LA </a:t>
          </a:r>
          <a:r>
            <a:rPr lang="es-MX" sz="2000" b="1" i="0" kern="1200" noProof="0" dirty="0" err="1" smtClean="0">
              <a:solidFill>
                <a:schemeClr val="tx1"/>
              </a:solidFill>
            </a:rPr>
            <a:t>COMMUNIDAD</a:t>
          </a:r>
          <a:r>
            <a:rPr lang="es-MX" sz="2000" b="1" i="0" kern="1200" noProof="0" dirty="0" smtClean="0">
              <a:solidFill>
                <a:schemeClr val="tx1"/>
              </a:solidFill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0" i="0" kern="1200" noProof="0" dirty="0" smtClean="0">
              <a:solidFill>
                <a:schemeClr val="tx1"/>
              </a:solidFill>
            </a:rPr>
            <a:t>(o</a:t>
          </a:r>
          <a:r>
            <a:rPr lang="es-MX" sz="1800" b="0" i="0" kern="1200" noProof="0" dirty="0" smtClean="0">
              <a:solidFill>
                <a:schemeClr val="tx1"/>
              </a:solidFill>
            </a:rPr>
            <a:t>ctubre 2019 </a:t>
          </a:r>
          <a:r>
            <a:rPr lang="en-US" sz="1800" b="0" i="0" kern="1200" noProof="0" dirty="0" smtClean="0">
              <a:solidFill>
                <a:schemeClr val="tx1"/>
              </a:solidFill>
            </a:rPr>
            <a:t>con </a:t>
          </a:r>
          <a:r>
            <a:rPr lang="en-US" sz="1800" b="0" i="0" kern="1200" noProof="0" dirty="0" err="1" smtClean="0">
              <a:solidFill>
                <a:schemeClr val="tx1"/>
              </a:solidFill>
            </a:rPr>
            <a:t>actualizaciones</a:t>
          </a:r>
          <a:r>
            <a:rPr lang="en-US" sz="1800" b="0" i="0" kern="1200" noProof="0" dirty="0" smtClean="0">
              <a:solidFill>
                <a:schemeClr val="tx1"/>
              </a:solidFill>
            </a:rPr>
            <a:t> </a:t>
          </a:r>
          <a:r>
            <a:rPr lang="en-US" sz="1800" b="0" i="0" kern="1200" noProof="0" dirty="0" err="1" smtClean="0">
              <a:solidFill>
                <a:schemeClr val="tx1"/>
              </a:solidFill>
            </a:rPr>
            <a:t>continuas</a:t>
          </a:r>
          <a:r>
            <a:rPr lang="es-MX" sz="1800" b="0" i="0" kern="1200" noProof="0" dirty="0" smtClean="0">
              <a:solidFill>
                <a:schemeClr val="tx1"/>
              </a:solidFill>
            </a:rPr>
            <a:t>)</a:t>
          </a:r>
          <a:endParaRPr lang="es-MX" sz="1800" b="0" i="0" kern="1200" noProof="0" dirty="0">
            <a:solidFill>
              <a:schemeClr val="tx1"/>
            </a:solidFill>
          </a:endParaRPr>
        </a:p>
      </dsp:txBody>
      <dsp:txXfrm>
        <a:off x="2886890" y="102574"/>
        <a:ext cx="2629309" cy="1896095"/>
      </dsp:txXfrm>
    </dsp:sp>
    <dsp:sp modelId="{1EA473EA-25CC-4CBA-8794-9EADC84F7D69}">
      <dsp:nvSpPr>
        <dsp:cNvPr id="0" name=""/>
        <dsp:cNvSpPr/>
      </dsp:nvSpPr>
      <dsp:spPr>
        <a:xfrm rot="7228873">
          <a:off x="2690987" y="2611348"/>
          <a:ext cx="118381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83817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4B5745-059C-42CD-8D96-1FA9C002BABC}">
      <dsp:nvSpPr>
        <dsp:cNvPr id="0" name=""/>
        <dsp:cNvSpPr/>
      </dsp:nvSpPr>
      <dsp:spPr>
        <a:xfrm>
          <a:off x="1302705" y="3121452"/>
          <a:ext cx="2703856" cy="1114547"/>
        </a:xfrm>
        <a:prstGeom prst="roundRect">
          <a:avLst/>
        </a:prstGeom>
        <a:solidFill>
          <a:srgbClr val="CAE3F3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0" kern="1200" noProof="0" dirty="0" smtClean="0">
              <a:solidFill>
                <a:schemeClr val="tx1"/>
              </a:solidFill>
            </a:rPr>
            <a:t>Calendario de Implementación</a:t>
          </a:r>
          <a:endParaRPr lang="es-MX" sz="2400" b="0" kern="1200" noProof="0" dirty="0">
            <a:solidFill>
              <a:schemeClr val="tx1"/>
            </a:solidFill>
          </a:endParaRPr>
        </a:p>
      </dsp:txBody>
      <dsp:txXfrm>
        <a:off x="1357113" y="3175860"/>
        <a:ext cx="2595040" cy="1005731"/>
      </dsp:txXfrm>
    </dsp:sp>
    <dsp:sp modelId="{31DE943E-FD0C-4940-B977-3B51D958B64C}">
      <dsp:nvSpPr>
        <dsp:cNvPr id="0" name=""/>
        <dsp:cNvSpPr/>
      </dsp:nvSpPr>
      <dsp:spPr>
        <a:xfrm rot="9504007">
          <a:off x="2414393" y="1682305"/>
          <a:ext cx="38338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3383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F0A77A-4A88-4E66-A2B3-673B2C051FA6}">
      <dsp:nvSpPr>
        <dsp:cNvPr id="0" name=""/>
        <dsp:cNvSpPr/>
      </dsp:nvSpPr>
      <dsp:spPr>
        <a:xfrm>
          <a:off x="126626" y="1518232"/>
          <a:ext cx="2301228" cy="1380391"/>
        </a:xfrm>
        <a:prstGeom prst="roundRect">
          <a:avLst/>
        </a:prstGeom>
        <a:solidFill>
          <a:srgbClr val="CAE3F3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0" kern="1200" noProof="0" smtClean="0">
              <a:solidFill>
                <a:schemeClr val="tx1"/>
              </a:solidFill>
            </a:rPr>
            <a:t>Objetivos para la Reducción de Emisiones</a:t>
          </a:r>
          <a:endParaRPr lang="es-MX" sz="2400" b="0" kern="1200" noProof="0">
            <a:solidFill>
              <a:schemeClr val="tx1"/>
            </a:solidFill>
          </a:endParaRPr>
        </a:p>
      </dsp:txBody>
      <dsp:txXfrm>
        <a:off x="194011" y="1585617"/>
        <a:ext cx="2166458" cy="1245621"/>
      </dsp:txXfrm>
    </dsp:sp>
    <dsp:sp modelId="{C5B2098D-75DB-41E5-AC12-7A2C9A10DFED}">
      <dsp:nvSpPr>
        <dsp:cNvPr id="0" name=""/>
        <dsp:cNvSpPr/>
      </dsp:nvSpPr>
      <dsp:spPr>
        <a:xfrm rot="1352758">
          <a:off x="5607062" y="1697744"/>
          <a:ext cx="30647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6472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E2A41E-5E30-4B40-9D22-786384BABDD0}">
      <dsp:nvSpPr>
        <dsp:cNvPr id="0" name=""/>
        <dsp:cNvSpPr/>
      </dsp:nvSpPr>
      <dsp:spPr>
        <a:xfrm>
          <a:off x="5901823" y="1596531"/>
          <a:ext cx="2332834" cy="1288419"/>
        </a:xfrm>
        <a:prstGeom prst="roundRect">
          <a:avLst/>
        </a:prstGeom>
        <a:solidFill>
          <a:srgbClr val="CAE3F3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0" kern="1200" noProof="0" smtClean="0">
              <a:solidFill>
                <a:srgbClr val="262626"/>
              </a:solidFill>
              <a:latin typeface="+mn-lt"/>
              <a:sym typeface="Helvetica Neue"/>
            </a:rPr>
            <a:t>Medidas para la Reducción de Emisiones</a:t>
          </a:r>
          <a:endParaRPr lang="es-MX" sz="2400" b="0" kern="1200" noProof="0">
            <a:solidFill>
              <a:schemeClr val="tx1"/>
            </a:solidFill>
            <a:latin typeface="+mn-lt"/>
          </a:endParaRPr>
        </a:p>
      </dsp:txBody>
      <dsp:txXfrm>
        <a:off x="5964718" y="1659426"/>
        <a:ext cx="2207044" cy="1162629"/>
      </dsp:txXfrm>
    </dsp:sp>
    <dsp:sp modelId="{1911974C-6558-4AA9-8087-983658802D24}">
      <dsp:nvSpPr>
        <dsp:cNvPr id="0" name=""/>
        <dsp:cNvSpPr/>
      </dsp:nvSpPr>
      <dsp:spPr>
        <a:xfrm rot="3595157">
          <a:off x="4518400" y="2607300"/>
          <a:ext cx="116964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69640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1AFFBD-B520-45A0-A72D-F8DE932819E7}">
      <dsp:nvSpPr>
        <dsp:cNvPr id="0" name=""/>
        <dsp:cNvSpPr/>
      </dsp:nvSpPr>
      <dsp:spPr>
        <a:xfrm>
          <a:off x="4350997" y="3113357"/>
          <a:ext cx="2740961" cy="1122644"/>
        </a:xfrm>
        <a:prstGeom prst="roundRect">
          <a:avLst/>
        </a:prstGeom>
        <a:solidFill>
          <a:srgbClr val="CAE3F3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0" kern="1200" noProof="0" dirty="0" smtClean="0">
              <a:solidFill>
                <a:schemeClr val="tx1"/>
              </a:solidFill>
              <a:latin typeface="+mn-lt"/>
            </a:rPr>
            <a:t>Plan de Cumplimiento</a:t>
          </a:r>
          <a:endParaRPr lang="es-MX" sz="2400" b="0" kern="1200" noProof="0" dirty="0">
            <a:solidFill>
              <a:schemeClr val="tx1"/>
            </a:solidFill>
            <a:latin typeface="+mn-lt"/>
          </a:endParaRPr>
        </a:p>
      </dsp:txBody>
      <dsp:txXfrm>
        <a:off x="4405800" y="3168160"/>
        <a:ext cx="2631355" cy="10130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B3492F-FE90-4D47-8F1E-37B33A82E8DF}">
      <dsp:nvSpPr>
        <dsp:cNvPr id="0" name=""/>
        <dsp:cNvSpPr/>
      </dsp:nvSpPr>
      <dsp:spPr>
        <a:xfrm rot="5400000">
          <a:off x="4774257" y="-2870824"/>
          <a:ext cx="752800" cy="652852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200" kern="1200" noProof="0" dirty="0" smtClean="0"/>
            <a:t>Reunión de la Junta sobre la Actualización; Reuniones Informativas y con la Comunidad</a:t>
          </a:r>
          <a:endParaRPr lang="es-MX" sz="2200" kern="1200" noProof="0" dirty="0"/>
        </a:p>
      </dsp:txBody>
      <dsp:txXfrm rot="-5400000">
        <a:off x="1886397" y="53785"/>
        <a:ext cx="6491772" cy="679302"/>
      </dsp:txXfrm>
    </dsp:sp>
    <dsp:sp modelId="{BDB29804-6AF2-43D1-9500-F9621686231D}">
      <dsp:nvSpPr>
        <dsp:cNvPr id="0" name=""/>
        <dsp:cNvSpPr/>
      </dsp:nvSpPr>
      <dsp:spPr>
        <a:xfrm>
          <a:off x="88807" y="2511"/>
          <a:ext cx="1797589" cy="814373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noProof="0" dirty="0" smtClean="0">
              <a:solidFill>
                <a:srgbClr val="313231"/>
              </a:solidFill>
            </a:rPr>
            <a:t>Otoño </a:t>
          </a:r>
          <a:br>
            <a:rPr lang="es-MX" sz="2400" b="1" kern="1200" noProof="0" dirty="0" smtClean="0">
              <a:solidFill>
                <a:srgbClr val="313231"/>
              </a:solidFill>
            </a:rPr>
          </a:br>
          <a:r>
            <a:rPr lang="es-MX" sz="2400" b="1" kern="1200" noProof="0" dirty="0" smtClean="0">
              <a:solidFill>
                <a:srgbClr val="313231"/>
              </a:solidFill>
            </a:rPr>
            <a:t>2017</a:t>
          </a:r>
          <a:endParaRPr lang="es-MX" sz="2400" b="1" kern="1200" noProof="0" dirty="0">
            <a:solidFill>
              <a:srgbClr val="313231"/>
            </a:solidFill>
          </a:endParaRPr>
        </a:p>
      </dsp:txBody>
      <dsp:txXfrm>
        <a:off x="128561" y="42265"/>
        <a:ext cx="1718081" cy="734865"/>
      </dsp:txXfrm>
    </dsp:sp>
    <dsp:sp modelId="{A44C387B-BFEE-4B55-8F5E-BEC690B4B78E}">
      <dsp:nvSpPr>
        <dsp:cNvPr id="0" name=""/>
        <dsp:cNvSpPr/>
      </dsp:nvSpPr>
      <dsp:spPr>
        <a:xfrm rot="5400000">
          <a:off x="4781112" y="-1978328"/>
          <a:ext cx="739090" cy="652852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200" kern="1200" noProof="0" dirty="0" smtClean="0"/>
            <a:t>Borrador de Conceptos; Talleres y Reuniones Comunitarias</a:t>
          </a:r>
          <a:endParaRPr lang="es-MX" sz="2200" kern="1200" noProof="0" dirty="0"/>
        </a:p>
      </dsp:txBody>
      <dsp:txXfrm rot="-5400000">
        <a:off x="1886397" y="952466"/>
        <a:ext cx="6492442" cy="666932"/>
      </dsp:txXfrm>
    </dsp:sp>
    <dsp:sp modelId="{D548AB99-E467-49AB-91DF-90EB4C10AC75}">
      <dsp:nvSpPr>
        <dsp:cNvPr id="0" name=""/>
        <dsp:cNvSpPr/>
      </dsp:nvSpPr>
      <dsp:spPr>
        <a:xfrm>
          <a:off x="88807" y="878745"/>
          <a:ext cx="1797589" cy="814373"/>
        </a:xfrm>
        <a:prstGeom prst="roundRect">
          <a:avLst/>
        </a:prstGeom>
        <a:solidFill>
          <a:srgbClr val="F4FBA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noProof="0" dirty="0" smtClean="0">
              <a:solidFill>
                <a:srgbClr val="313231"/>
              </a:solidFill>
            </a:rPr>
            <a:t>Invierno 2018</a:t>
          </a:r>
          <a:endParaRPr lang="es-MX" sz="2400" b="1" kern="1200" noProof="0" dirty="0">
            <a:solidFill>
              <a:srgbClr val="313231"/>
            </a:solidFill>
          </a:endParaRPr>
        </a:p>
      </dsp:txBody>
      <dsp:txXfrm>
        <a:off x="128561" y="918499"/>
        <a:ext cx="1718081" cy="734865"/>
      </dsp:txXfrm>
    </dsp:sp>
    <dsp:sp modelId="{2DBA891C-7E3D-4195-8E58-EBBECA2166A6}">
      <dsp:nvSpPr>
        <dsp:cNvPr id="0" name=""/>
        <dsp:cNvSpPr/>
      </dsp:nvSpPr>
      <dsp:spPr>
        <a:xfrm rot="5400000">
          <a:off x="4774257" y="-1107217"/>
          <a:ext cx="752800" cy="652852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200" kern="1200" noProof="0" dirty="0" smtClean="0"/>
            <a:t>Reunión de la Junta sobre la Actualización; Borrador de Documentos</a:t>
          </a:r>
          <a:endParaRPr lang="es-MX" sz="2200" kern="1200" noProof="0" dirty="0"/>
        </a:p>
      </dsp:txBody>
      <dsp:txXfrm rot="-5400000">
        <a:off x="1886397" y="1817392"/>
        <a:ext cx="6491772" cy="679302"/>
      </dsp:txXfrm>
    </dsp:sp>
    <dsp:sp modelId="{C54CA5C6-C75A-4D0C-BB4B-00CC21A0874E}">
      <dsp:nvSpPr>
        <dsp:cNvPr id="0" name=""/>
        <dsp:cNvSpPr/>
      </dsp:nvSpPr>
      <dsp:spPr>
        <a:xfrm>
          <a:off x="88807" y="1749856"/>
          <a:ext cx="1797589" cy="814373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noProof="0" dirty="0" smtClean="0">
              <a:solidFill>
                <a:srgbClr val="313231"/>
              </a:solidFill>
            </a:rPr>
            <a:t>Primavera 2018</a:t>
          </a:r>
          <a:endParaRPr lang="es-MX" sz="2400" b="1" kern="1200" noProof="0" dirty="0">
            <a:solidFill>
              <a:srgbClr val="313231"/>
            </a:solidFill>
          </a:endParaRPr>
        </a:p>
      </dsp:txBody>
      <dsp:txXfrm>
        <a:off x="128561" y="1789610"/>
        <a:ext cx="1718081" cy="734865"/>
      </dsp:txXfrm>
    </dsp:sp>
    <dsp:sp modelId="{F6862C14-7F9C-4679-AC9D-9C0A1645ED1E}">
      <dsp:nvSpPr>
        <dsp:cNvPr id="0" name=""/>
        <dsp:cNvSpPr/>
      </dsp:nvSpPr>
      <dsp:spPr>
        <a:xfrm rot="5400000">
          <a:off x="4799713" y="-233545"/>
          <a:ext cx="701888" cy="652852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200" kern="1200" noProof="0" dirty="0" smtClean="0"/>
            <a:t>Talleres y Reuniones Comunitarias; Borrador Final de Documentos</a:t>
          </a:r>
          <a:endParaRPr lang="es-MX" sz="2200" kern="1200" noProof="0" dirty="0"/>
        </a:p>
      </dsp:txBody>
      <dsp:txXfrm rot="-5400000">
        <a:off x="1886397" y="2714034"/>
        <a:ext cx="6494258" cy="633362"/>
      </dsp:txXfrm>
    </dsp:sp>
    <dsp:sp modelId="{6C6E6C3F-4E2F-44B6-8794-FCFA25325288}">
      <dsp:nvSpPr>
        <dsp:cNvPr id="0" name=""/>
        <dsp:cNvSpPr/>
      </dsp:nvSpPr>
      <dsp:spPr>
        <a:xfrm>
          <a:off x="88807" y="2623528"/>
          <a:ext cx="1797589" cy="814373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noProof="0" dirty="0" smtClean="0">
              <a:solidFill>
                <a:srgbClr val="313231"/>
              </a:solidFill>
            </a:rPr>
            <a:t>Verano 2018</a:t>
          </a:r>
          <a:endParaRPr lang="es-MX" sz="2400" b="1" kern="1200" noProof="0" dirty="0">
            <a:solidFill>
              <a:srgbClr val="313231"/>
            </a:solidFill>
          </a:endParaRPr>
        </a:p>
      </dsp:txBody>
      <dsp:txXfrm>
        <a:off x="128561" y="2663282"/>
        <a:ext cx="1718081" cy="734865"/>
      </dsp:txXfrm>
    </dsp:sp>
    <dsp:sp modelId="{EA73CCC4-ED75-4BE2-9A61-75410A122998}">
      <dsp:nvSpPr>
        <dsp:cNvPr id="0" name=""/>
        <dsp:cNvSpPr/>
      </dsp:nvSpPr>
      <dsp:spPr>
        <a:xfrm rot="5400000">
          <a:off x="4676267" y="707330"/>
          <a:ext cx="948780" cy="652852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200" kern="1200" noProof="0" dirty="0" smtClean="0"/>
            <a:t>Reunión de la Junta para Considerar el Plan de Monitoreo, Estrategia Estatal, y la lista de comunidades de alta prioridad </a:t>
          </a:r>
          <a:endParaRPr lang="es-MX" sz="2200" kern="1200" noProof="0" dirty="0"/>
        </a:p>
      </dsp:txBody>
      <dsp:txXfrm rot="-5400000">
        <a:off x="1886397" y="3543516"/>
        <a:ext cx="6482205" cy="856148"/>
      </dsp:txXfrm>
    </dsp:sp>
    <dsp:sp modelId="{8B5D5467-CC7B-4D7A-BF03-A5D1658CF3E4}">
      <dsp:nvSpPr>
        <dsp:cNvPr id="0" name=""/>
        <dsp:cNvSpPr/>
      </dsp:nvSpPr>
      <dsp:spPr>
        <a:xfrm>
          <a:off x="106985" y="3519515"/>
          <a:ext cx="1797589" cy="877633"/>
        </a:xfrm>
        <a:prstGeom prst="roundRect">
          <a:avLst/>
        </a:prstGeom>
        <a:solidFill>
          <a:schemeClr val="bg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noProof="0" dirty="0" smtClean="0">
              <a:solidFill>
                <a:srgbClr val="313231"/>
              </a:solidFill>
            </a:rPr>
            <a:t>Otoño</a:t>
          </a:r>
          <a:br>
            <a:rPr lang="es-MX" sz="2400" b="1" kern="1200" noProof="0" dirty="0" smtClean="0">
              <a:solidFill>
                <a:srgbClr val="313231"/>
              </a:solidFill>
            </a:rPr>
          </a:br>
          <a:r>
            <a:rPr lang="es-MX" sz="2400" b="1" kern="1200" noProof="0" dirty="0" smtClean="0">
              <a:solidFill>
                <a:srgbClr val="313231"/>
              </a:solidFill>
            </a:rPr>
            <a:t>2018</a:t>
          </a:r>
          <a:endParaRPr lang="es-MX" sz="2400" b="1" kern="1200" noProof="0" dirty="0">
            <a:solidFill>
              <a:srgbClr val="313231"/>
            </a:solidFill>
          </a:endParaRPr>
        </a:p>
      </dsp:txBody>
      <dsp:txXfrm>
        <a:off x="149828" y="3562358"/>
        <a:ext cx="1711903" cy="7919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6"/>
            <a:ext cx="3170583" cy="480389"/>
          </a:xfrm>
          <a:prstGeom prst="rect">
            <a:avLst/>
          </a:prstGeom>
        </p:spPr>
        <p:txBody>
          <a:bodyPr vert="horz" lIns="94801" tIns="47398" rIns="94801" bIns="4739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7" y="6"/>
            <a:ext cx="3170583" cy="480389"/>
          </a:xfrm>
          <a:prstGeom prst="rect">
            <a:avLst/>
          </a:prstGeom>
        </p:spPr>
        <p:txBody>
          <a:bodyPr vert="horz" lIns="94801" tIns="47398" rIns="94801" bIns="47398" rtlCol="0"/>
          <a:lstStyle>
            <a:lvl1pPr algn="r">
              <a:defRPr sz="1200"/>
            </a:lvl1pPr>
          </a:lstStyle>
          <a:p>
            <a:r>
              <a:rPr lang="en-US" smtClean="0"/>
              <a:t>October-November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9119178"/>
            <a:ext cx="3170583" cy="480389"/>
          </a:xfrm>
          <a:prstGeom prst="rect">
            <a:avLst/>
          </a:prstGeom>
        </p:spPr>
        <p:txBody>
          <a:bodyPr vert="horz" lIns="94801" tIns="47398" rIns="94801" bIns="4739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7" y="9119178"/>
            <a:ext cx="3170583" cy="480389"/>
          </a:xfrm>
          <a:prstGeom prst="rect">
            <a:avLst/>
          </a:prstGeom>
        </p:spPr>
        <p:txBody>
          <a:bodyPr vert="horz" lIns="94801" tIns="47398" rIns="94801" bIns="47398" rtlCol="0" anchor="b"/>
          <a:lstStyle>
            <a:lvl1pPr algn="r">
              <a:defRPr sz="1200"/>
            </a:lvl1pPr>
          </a:lstStyle>
          <a:p>
            <a:fld id="{C8591FFA-E7E1-4890-9BA5-6DB6A548C8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8549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</p:spPr>
        <p:txBody>
          <a:bodyPr lIns="96599" tIns="48300" rIns="96599" bIns="48300"/>
          <a:lstStyle/>
          <a:p>
            <a:pPr lvl="0"/>
            <a:endParaRPr dirty="0"/>
          </a:p>
        </p:txBody>
      </p:sp>
      <p:sp>
        <p:nvSpPr>
          <p:cNvPr id="100" name="Shape 100"/>
          <p:cNvSpPr>
            <a:spLocks noGrp="1"/>
          </p:cNvSpPr>
          <p:nvPr>
            <p:ph type="body" sz="quarter" idx="1"/>
          </p:nvPr>
        </p:nvSpPr>
        <p:spPr>
          <a:xfrm>
            <a:off x="975366" y="4560573"/>
            <a:ext cx="5364479" cy="4320540"/>
          </a:xfrm>
          <a:prstGeom prst="rect">
            <a:avLst/>
          </a:prstGeom>
        </p:spPr>
        <p:txBody>
          <a:bodyPr lIns="96599" tIns="48300" rIns="96599" bIns="48300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02058557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defTabSz="950256" rtl="0">
              <a:lnSpc>
                <a:spcPct val="100000"/>
              </a:lnSpc>
              <a:defRPr/>
            </a:pPr>
            <a:endParaRPr lang="en-US" sz="1200" kern="1200" dirty="0">
              <a:solidFill>
                <a:schemeClr val="tx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956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953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1251"/>
              </a:spcBef>
            </a:pP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1296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8407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8735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975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426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defTabSz="476478" rtl="0">
              <a:lnSpc>
                <a:spcPct val="100000"/>
              </a:lnSpc>
              <a:spcBef>
                <a:spcPts val="1251"/>
              </a:spcBef>
              <a:defRPr/>
            </a:pPr>
            <a:endParaRPr lang="en-US" sz="1200" kern="12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648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678516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7765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indent="0"/>
            <a:endParaRPr lang="en-US" sz="1200" dirty="0">
              <a:solidFill>
                <a:srgbClr val="262626"/>
              </a:solidFill>
              <a:latin typeface="+mn-lt"/>
            </a:endParaRPr>
          </a:p>
          <a:p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3389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indent="0" algn="l"/>
            <a:endParaRPr lang="en-US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09609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318528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3388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0855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1653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78133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88855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4793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38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211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indent="0"/>
            <a:endParaRPr lang="en-US" sz="1200" dirty="0">
              <a:solidFill>
                <a:srgbClr val="26262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1570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94635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822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>
              <a:solidFill>
                <a:srgbClr val="26262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9361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435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9997"/>
            <a:ext cx="7772400" cy="121976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05507"/>
            <a:ext cx="6400800" cy="985500"/>
          </a:xfrm>
        </p:spPr>
        <p:txBody>
          <a:bodyPr/>
          <a:lstStyle>
            <a:lvl1pPr marL="0" indent="0" algn="ctr">
              <a:buNone/>
              <a:defRPr>
                <a:solidFill>
                  <a:srgbClr val="2A8A7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CARB_H_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4793174"/>
            <a:ext cx="4064000" cy="90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073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CARB_A_log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56351"/>
            <a:ext cx="1230468" cy="36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CARB_A_log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56351"/>
            <a:ext cx="1230468" cy="36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516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6" y="609599"/>
            <a:ext cx="8297863" cy="98190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7" y="1600200"/>
            <a:ext cx="8061326" cy="604176"/>
          </a:xfrm>
        </p:spPr>
        <p:txBody>
          <a:bodyPr lIns="0" rIns="0" anchor="b">
            <a:noAutofit/>
          </a:bodyPr>
          <a:lstStyle>
            <a:lvl1pPr marL="0" indent="0" algn="l">
              <a:spcBef>
                <a:spcPts val="0"/>
              </a:spcBef>
              <a:buNone/>
              <a:defRPr kumimoji="0" lang="en-US" sz="3600" b="0" kern="120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209799"/>
            <a:ext cx="8061326" cy="4038601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79C38-96B4-4FCB-A136-CDF2B9F5F02D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49263" y="1594775"/>
            <a:ext cx="82296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06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</a:bodyPr>
          <a:lstStyle>
            <a:lvl1pPr algn="r" rtl="0">
              <a:spcBef>
                <a:spcPct val="0"/>
              </a:spcBef>
              <a:buNone/>
              <a:defRPr sz="5600" b="0" cap="none" spc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4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15" name="Date Placeholder 29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27304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6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2730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111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379C38-96B4-4FCB-A136-CDF2B9F5F02D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362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572000" cy="47244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905000"/>
            <a:ext cx="3602246" cy="4173028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79C38-96B4-4FCB-A136-CDF2B9F5F02D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1600200"/>
            <a:ext cx="82296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05800" cy="990600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3719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59352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>
                    <a:lumMod val="75000"/>
                  </a:schemeClr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680909"/>
            <a:ext cx="4041775" cy="654843"/>
          </a:xfrm>
        </p:spPr>
        <p:txBody>
          <a:bodyPr lIns="0" tIns="0" rIns="0" bIns="0" anchor="ctr"/>
          <a:lstStyle>
            <a:lvl1pPr marL="0" indent="0">
              <a:buNone/>
              <a:defRPr sz="2400" b="1" cap="none" baseline="0">
                <a:solidFill>
                  <a:schemeClr val="tx2">
                    <a:lumMod val="75000"/>
                  </a:schemeClr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981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981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79C38-96B4-4FCB-A136-CDF2B9F5F02D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457200" y="609600"/>
            <a:ext cx="8229600" cy="9906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0" kern="120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242852"/>
                </a:solidFill>
              </a:rPr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575" y="1600200"/>
            <a:ext cx="82296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589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79C38-96B4-4FCB-A136-CDF2B9F5F02D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5575" y="1600200"/>
            <a:ext cx="82296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4829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6" y="609599"/>
            <a:ext cx="8297863" cy="98190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7" y="1600200"/>
            <a:ext cx="8061326" cy="1066800"/>
          </a:xfrm>
        </p:spPr>
        <p:txBody>
          <a:bodyPr lIns="0" rIns="0" anchor="b">
            <a:noAutofit/>
          </a:bodyPr>
          <a:lstStyle>
            <a:lvl1pPr marL="0" indent="0" algn="l">
              <a:spcBef>
                <a:spcPts val="0"/>
              </a:spcBef>
              <a:buNone/>
              <a:defRPr kumimoji="0" lang="en-US" sz="3600" b="0" kern="120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667000"/>
            <a:ext cx="8061326" cy="3581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79C38-96B4-4FCB-A136-CDF2B9F5F02D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49263" y="1594775"/>
            <a:ext cx="82296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320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228600"/>
            <a:ext cx="8042276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8061326" cy="750887"/>
          </a:xfrm>
        </p:spPr>
        <p:txBody>
          <a:bodyPr lIns="0" rIns="0" anchor="b">
            <a:noAutofit/>
          </a:bodyPr>
          <a:lstStyle>
            <a:lvl1pPr marL="0" indent="0" algn="l">
              <a:spcBef>
                <a:spcPts val="0"/>
              </a:spcBef>
              <a:buNone/>
              <a:defRPr kumimoji="0" lang="en-US" sz="3600" b="0" kern="120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9009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9009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79C38-96B4-4FCB-A136-CDF2B9F5F02D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1447800"/>
            <a:ext cx="82296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485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CARB_A_log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56351"/>
            <a:ext cx="1230468" cy="36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41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rgbClr val="2A8A7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CARB_A_log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56351"/>
            <a:ext cx="1230468" cy="36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316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CARB_A_log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56351"/>
            <a:ext cx="1230468" cy="36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50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CARB_A_log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56351"/>
            <a:ext cx="1230468" cy="36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95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CARB_A_log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56351"/>
            <a:ext cx="1230468" cy="36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860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 descr="CARB_A_log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56351"/>
            <a:ext cx="1230468" cy="36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578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pic>
        <p:nvPicPr>
          <p:cNvPr id="8" name="Picture 7" descr="CARB_A_log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56351"/>
            <a:ext cx="1230468" cy="36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2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CARB_A_log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56351"/>
            <a:ext cx="1230468" cy="36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474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36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226B9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1323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31323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1323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1323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1323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ww2.arb.ca.gov/our-work/topics/community-air-protection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mailto:CommunityAir@arb.ca.gov" TargetMode="External"/><Relationship Id="rId4" Type="http://schemas.openxmlformats.org/officeDocument/2006/relationships/hyperlink" Target="mailto:AireComunitario@arb.ca.gov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mailto:dalatorre@aqmd.gov" TargetMode="External"/><Relationship Id="rId3" Type="http://schemas.openxmlformats.org/officeDocument/2006/relationships/hyperlink" Target="mailto:estevenson@baaqmd.gov" TargetMode="External"/><Relationship Id="rId7" Type="http://schemas.openxmlformats.org/officeDocument/2006/relationships/hyperlink" Target="mailto:pfine@aqmd.gov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miyasato@aqmd.gov" TargetMode="External"/><Relationship Id="rId5" Type="http://schemas.openxmlformats.org/officeDocument/2006/relationships/hyperlink" Target="mailto:Samir.sheikh@valleyair.org" TargetMode="External"/><Relationship Id="rId4" Type="http://schemas.openxmlformats.org/officeDocument/2006/relationships/hyperlink" Target="mailto:mlautzenhiser@airquality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140F39-22EC-4946-A36C-D802B7CECA99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/>
                <a:sym typeface="Century Gothic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/>
              <a:sym typeface="Century Gothic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465" y="211593"/>
            <a:ext cx="6205069" cy="2980089"/>
          </a:xfrm>
          <a:prstGeom prst="rect">
            <a:avLst/>
          </a:prstGeom>
        </p:spPr>
      </p:pic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7076" y="3553095"/>
            <a:ext cx="8689848" cy="1219760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</a:pPr>
            <a:r>
              <a:rPr lang="es-MX" dirty="0"/>
              <a:t>AB 617 </a:t>
            </a:r>
            <a:br>
              <a:rPr lang="es-MX" dirty="0"/>
            </a:br>
            <a:r>
              <a:rPr lang="es-MX" dirty="0"/>
              <a:t>Programa de Protección del Aire Comunitario </a:t>
            </a:r>
            <a:endParaRPr lang="en-US" dirty="0"/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371599" y="5340061"/>
            <a:ext cx="6400800" cy="1211346"/>
          </a:xfrm>
        </p:spPr>
        <p:txBody>
          <a:bodyPr>
            <a:noAutofit/>
          </a:bodyPr>
          <a:lstStyle/>
          <a:p>
            <a:r>
              <a:rPr lang="es-ES_tradnl" sz="2800" dirty="0"/>
              <a:t>Reuniones Informativas </a:t>
            </a:r>
            <a:endParaRPr lang="es-ES_tradnl" sz="2800" dirty="0" smtClean="0"/>
          </a:p>
          <a:p>
            <a:r>
              <a:rPr lang="en-US" sz="2800" dirty="0" err="1"/>
              <a:t>octubre-noviembre</a:t>
            </a:r>
            <a:r>
              <a:rPr lang="en-US" sz="2800" dirty="0"/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154518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594360"/>
            <a:ext cx="8913813" cy="1097280"/>
          </a:xfrm>
          <a:solidFill>
            <a:srgbClr val="242852"/>
          </a:solidFill>
          <a:ln w="12700">
            <a:miter lim="400000"/>
          </a:ln>
        </p:spPr>
        <p:txBody>
          <a:bodyPr lIns="640080" tIns="45719" rIns="91440" bIns="45719" anchor="ctr">
            <a:noAutofit/>
          </a:bodyPr>
          <a:lstStyle/>
          <a:p>
            <a:pPr marL="168275"/>
            <a:r>
              <a:rPr lang="es-MX" sz="3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Preguntas para dialogar</a:t>
            </a:r>
            <a:endParaRPr lang="es-MX" sz="3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936445"/>
            <a:ext cx="8294914" cy="4484008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s-MX" sz="2600" dirty="0" smtClean="0"/>
              <a:t>¿Cuales factores se deben tomar en cuenta cuando se evaluan la exposicón a contaminantes y como se identifican comunidades de alta prioridad?</a:t>
            </a:r>
          </a:p>
          <a:p>
            <a:pPr>
              <a:spcBef>
                <a:spcPts val="1200"/>
              </a:spcBef>
            </a:pPr>
            <a:r>
              <a:rPr lang="es-MX" sz="2600" dirty="0" smtClean="0"/>
              <a:t>¿Que representa una “comunidad”?</a:t>
            </a:r>
          </a:p>
          <a:p>
            <a:pPr>
              <a:spcBef>
                <a:spcPts val="1200"/>
              </a:spcBef>
            </a:pPr>
            <a:r>
              <a:rPr lang="es-MX" sz="2600" dirty="0" smtClean="0"/>
              <a:t>¿Las comunidades que son identificadas para el monitoreo de aire tambien deben ser identificadas como aquellas que necesitan </a:t>
            </a:r>
            <a:r>
              <a:rPr lang="es-MX" sz="2600" dirty="0" smtClean="0">
                <a:solidFill>
                  <a:srgbClr val="262626"/>
                </a:solidFill>
              </a:rPr>
              <a:t>programas de reducción de emisiones</a:t>
            </a:r>
            <a:r>
              <a:rPr lang="es-MX" sz="2600" dirty="0" smtClean="0"/>
              <a:t>?</a:t>
            </a:r>
          </a:p>
          <a:p>
            <a:pPr>
              <a:spcBef>
                <a:spcPts val="1200"/>
              </a:spcBef>
            </a:pPr>
            <a:r>
              <a:rPr lang="es-MX" sz="2600" dirty="0" smtClean="0"/>
              <a:t>¿Que procesos deben ser utilizados para seleccionar las comunidades?</a:t>
            </a:r>
            <a:endParaRPr lang="es-MX" sz="260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pPr lvl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74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79C38-96B4-4FCB-A136-CDF2B9F5F02D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0" y="2970344"/>
            <a:ext cx="8913813" cy="2285739"/>
          </a:xfrm>
          <a:prstGeom prst="rect">
            <a:avLst/>
          </a:prstGeom>
          <a:solidFill>
            <a:srgbClr val="242852"/>
          </a:solidFill>
          <a:ln w="12700">
            <a:miter lim="400000"/>
          </a:ln>
        </p:spPr>
        <p:txBody>
          <a:bodyPr vert="horz" lIns="640080" tIns="45719" rIns="91440" bIns="45719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rgbClr val="2A8A7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9063"/>
            <a:r>
              <a:rPr lang="en-US" sz="3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Plan ESTATAL DE MONITOREO Y MONITOREO DEL AIRE COMUNITARIO </a:t>
            </a:r>
            <a:endParaRPr lang="en-US" sz="3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11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594360"/>
            <a:ext cx="8913813" cy="1097280"/>
          </a:xfrm>
          <a:solidFill>
            <a:srgbClr val="242852"/>
          </a:solidFill>
          <a:ln w="12700">
            <a:miter lim="400000"/>
          </a:ln>
        </p:spPr>
        <p:txBody>
          <a:bodyPr lIns="640080" tIns="45719" rIns="91440" bIns="45719" anchor="ctr">
            <a:noAutofit/>
          </a:bodyPr>
          <a:lstStyle/>
          <a:p>
            <a:pPr marL="168275"/>
            <a:r>
              <a:rPr lang="es-MX" sz="3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Plan Estatal de Monitoreo del Aire Comunitario</a:t>
            </a:r>
            <a:endParaRPr lang="es-MX" sz="3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691640"/>
            <a:ext cx="8913813" cy="5166360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Clr>
                <a:srgbClr val="002060"/>
              </a:buClr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ts val="1800"/>
              </a:spcBef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sym typeface="Century Gothic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sym typeface="Century Gothic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5673357"/>
              </p:ext>
            </p:extLst>
          </p:nvPr>
        </p:nvGraphicFramePr>
        <p:xfrm>
          <a:off x="339576" y="2275675"/>
          <a:ext cx="8347223" cy="3710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2574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594360"/>
            <a:ext cx="8913813" cy="1097280"/>
          </a:xfrm>
          <a:solidFill>
            <a:srgbClr val="242852"/>
          </a:solidFill>
          <a:ln w="12700">
            <a:miter lim="400000"/>
          </a:ln>
        </p:spPr>
        <p:txBody>
          <a:bodyPr lIns="640080" tIns="45719" rIns="91440" bIns="45719" anchor="ctr">
            <a:noAutofit/>
          </a:bodyPr>
          <a:lstStyle/>
          <a:p>
            <a:pPr marL="168275"/>
            <a:r>
              <a:rPr lang="es-MX" sz="3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Monitoreo del aire comunitario</a:t>
            </a:r>
            <a:endParaRPr lang="es-MX" sz="3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pPr lvl="0"/>
              <a:t>13</a:t>
            </a:fld>
            <a:endParaRPr lang="en-US" dirty="0"/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193472" y="1888457"/>
            <a:ext cx="5658688" cy="4650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1323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31323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1323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31323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31323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s-MX" sz="2600" dirty="0" smtClean="0">
                <a:solidFill>
                  <a:srgbClr val="262626"/>
                </a:solidFill>
              </a:rPr>
              <a:t>Desplegar redes de monitoreo de aire comunitarios en comunidades identificadas (julio 2019) </a:t>
            </a:r>
          </a:p>
          <a:p>
            <a:pPr>
              <a:spcBef>
                <a:spcPts val="1200"/>
              </a:spcBef>
            </a:pPr>
            <a:r>
              <a:rPr lang="es-MX" sz="2600" dirty="0" smtClean="0">
                <a:solidFill>
                  <a:srgbClr val="262626"/>
                </a:solidFill>
              </a:rPr>
              <a:t>Actividades dirigidas por los distritos locales y las comunidades</a:t>
            </a:r>
          </a:p>
          <a:p>
            <a:pPr>
              <a:spcBef>
                <a:spcPts val="1200"/>
              </a:spcBef>
            </a:pPr>
            <a:r>
              <a:rPr lang="es-MX" sz="2600" dirty="0" smtClean="0">
                <a:solidFill>
                  <a:srgbClr val="262626"/>
                </a:solidFill>
              </a:rPr>
              <a:t>Se basa en programas actuales </a:t>
            </a:r>
          </a:p>
          <a:p>
            <a:pPr>
              <a:spcBef>
                <a:spcPts val="1200"/>
              </a:spcBef>
            </a:pPr>
            <a:r>
              <a:rPr lang="es-MX" sz="2600" dirty="0" smtClean="0">
                <a:solidFill>
                  <a:srgbClr val="262626"/>
                </a:solidFill>
              </a:rPr>
              <a:t>Desarollar herramientas para mejorar el acceso a la información sobre la calidad de aire</a:t>
            </a:r>
          </a:p>
          <a:p>
            <a:pPr>
              <a:spcBef>
                <a:spcPts val="600"/>
              </a:spcBef>
            </a:pPr>
            <a:endParaRPr lang="en-US" sz="2800" dirty="0">
              <a:solidFill>
                <a:srgbClr val="262626"/>
              </a:solidFill>
            </a:endParaRPr>
          </a:p>
        </p:txBody>
      </p:sp>
      <p:pic>
        <p:nvPicPr>
          <p:cNvPr id="14" name="Content Placeholder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1" b="8783"/>
          <a:stretch/>
        </p:blipFill>
        <p:spPr>
          <a:xfrm>
            <a:off x="6170613" y="2260992"/>
            <a:ext cx="2743200" cy="17267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613" y="4128977"/>
            <a:ext cx="2743200" cy="208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6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594360"/>
            <a:ext cx="8913813" cy="1097280"/>
          </a:xfrm>
          <a:solidFill>
            <a:srgbClr val="242852"/>
          </a:solidFill>
          <a:ln w="12700">
            <a:miter lim="400000"/>
          </a:ln>
        </p:spPr>
        <p:txBody>
          <a:bodyPr lIns="640080" tIns="45719" rIns="91440" bIns="45719" anchor="ctr">
            <a:noAutofit/>
          </a:bodyPr>
          <a:lstStyle/>
          <a:p>
            <a:pPr marL="168275"/>
            <a:r>
              <a:rPr lang="es-MX" sz="3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Preguntas para dialogar</a:t>
            </a:r>
            <a:endParaRPr lang="es-MX" sz="3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2047" y="1863068"/>
            <a:ext cx="8557708" cy="466471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s-MX" sz="2600" dirty="0" smtClean="0"/>
              <a:t>¿ Qué lecciones se han aprendido de las presentes actividades del monitoreo de aire comunitario?  </a:t>
            </a:r>
          </a:p>
          <a:p>
            <a:pPr>
              <a:spcBef>
                <a:spcPts val="1200"/>
              </a:spcBef>
            </a:pPr>
            <a:r>
              <a:rPr lang="es-MX" sz="2600" dirty="0" smtClean="0"/>
              <a:t>¿Cuales son los contaminantes de mayor preocupación para el monitoreo de aire comunitario? </a:t>
            </a:r>
          </a:p>
          <a:p>
            <a:pPr>
              <a:spcBef>
                <a:spcPts val="1200"/>
              </a:spcBef>
            </a:pPr>
            <a:r>
              <a:rPr lang="es-MX" sz="2600" dirty="0" smtClean="0"/>
              <a:t>¿Qué elementos deben ser incluidos dentro del plan para apoyar el despliegue efectivo de las redes de monitoreo de aire comunitario?</a:t>
            </a:r>
          </a:p>
          <a:p>
            <a:pPr>
              <a:spcBef>
                <a:spcPts val="1200"/>
              </a:spcBef>
            </a:pPr>
            <a:r>
              <a:rPr lang="es-MX" sz="2600" dirty="0" smtClean="0"/>
              <a:t>¿Cuales son las mejores formas para hacer que la información de la calidad de aire sea mas accessible?</a:t>
            </a:r>
          </a:p>
          <a:p>
            <a:pPr>
              <a:spcBef>
                <a:spcPts val="1200"/>
              </a:spcBef>
            </a:pPr>
            <a:endParaRPr lang="en-US" sz="26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 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ts val="1200"/>
              </a:spcBef>
            </a:pP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ts val="1200"/>
              </a:spcBef>
            </a:pP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ts val="1200"/>
              </a:spcBef>
            </a:pP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spcBef>
                <a:spcPts val="1200"/>
              </a:spcBef>
              <a:buClr>
                <a:srgbClr val="002060"/>
              </a:buClr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ts val="1800"/>
              </a:spcBef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pPr lvl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35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379C38-96B4-4FCB-A136-CDF2B9F5F02D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/>
                <a:sym typeface="Century Gothic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/>
              <a:sym typeface="Century Gothic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0" y="2970344"/>
            <a:ext cx="8913813" cy="2285739"/>
          </a:xfrm>
          <a:prstGeom prst="rect">
            <a:avLst/>
          </a:prstGeom>
          <a:solidFill>
            <a:srgbClr val="242852"/>
          </a:solidFill>
          <a:ln w="12700">
            <a:miter lim="400000"/>
          </a:ln>
        </p:spPr>
        <p:txBody>
          <a:bodyPr vert="horz" lIns="640080" tIns="45719" rIns="91440" bIns="45719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rgbClr val="2A8A7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9063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800" b="1" i="0" u="none" strike="noStrike" kern="1200" cap="all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  <a:sym typeface="Century Gothic"/>
              </a:rPr>
              <a:t>ESTRATEGIA</a:t>
            </a:r>
            <a:r>
              <a:rPr kumimoji="0" lang="es-MX" sz="3800" b="1" i="0" u="none" strike="noStrike" kern="1200" cap="all" spc="0" normalizeH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  <a:sym typeface="Century Gothic"/>
              </a:rPr>
              <a:t> ESTATAL Y PROGRAMAS DE REDUCCIóN DE EMISIONES Comunitarios</a:t>
            </a:r>
            <a:endParaRPr kumimoji="0" lang="es-MX" sz="3800" b="1" i="0" u="none" strike="noStrike" kern="1200" cap="all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9608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594360"/>
            <a:ext cx="8913813" cy="1097280"/>
          </a:xfrm>
          <a:solidFill>
            <a:srgbClr val="242852"/>
          </a:solidFill>
          <a:ln w="12700">
            <a:miter lim="400000"/>
          </a:ln>
        </p:spPr>
        <p:txBody>
          <a:bodyPr lIns="640080" tIns="45719" rIns="91440" bIns="45719" anchor="ctr">
            <a:noAutofit/>
          </a:bodyPr>
          <a:lstStyle/>
          <a:p>
            <a:pPr marL="168275"/>
            <a:r>
              <a:rPr lang="es-MX" sz="3600" dirty="0" smtClean="0">
                <a:solidFill>
                  <a:schemeClr val="bg1"/>
                </a:solidFill>
              </a:rPr>
              <a:t>Estrategia Estatal para la Reducción de Emisiones Comunitarios</a:t>
            </a:r>
            <a:endParaRPr lang="es-MX" sz="3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sym typeface="Century Gothic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sym typeface="Century Gothic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719235583"/>
              </p:ext>
            </p:extLst>
          </p:nvPr>
        </p:nvGraphicFramePr>
        <p:xfrm>
          <a:off x="452142" y="1879490"/>
          <a:ext cx="8234658" cy="4236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623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594360"/>
            <a:ext cx="8913813" cy="1097280"/>
          </a:xfrm>
          <a:solidFill>
            <a:srgbClr val="242852"/>
          </a:solidFill>
          <a:ln w="12700">
            <a:miter lim="400000"/>
          </a:ln>
        </p:spPr>
        <p:txBody>
          <a:bodyPr lIns="640080" tIns="45719" rIns="91440" bIns="45719" anchor="ctr">
            <a:noAutofit/>
          </a:bodyPr>
          <a:lstStyle/>
          <a:p>
            <a:pPr marL="168275"/>
            <a:r>
              <a:rPr lang="es-MX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Programas para la Reducción de Emisiones de la Communidad</a:t>
            </a:r>
            <a:endParaRPr lang="es-MX" sz="3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sym typeface="Century Gothic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sym typeface="Century Gothic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636116393"/>
              </p:ext>
            </p:extLst>
          </p:nvPr>
        </p:nvGraphicFramePr>
        <p:xfrm>
          <a:off x="339577" y="1941058"/>
          <a:ext cx="8234658" cy="4236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749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594360"/>
            <a:ext cx="8913813" cy="1097280"/>
          </a:xfrm>
          <a:solidFill>
            <a:srgbClr val="242852"/>
          </a:solidFill>
          <a:ln w="12700">
            <a:miter lim="400000"/>
          </a:ln>
        </p:spPr>
        <p:txBody>
          <a:bodyPr lIns="640080" tIns="45719" rIns="91440" bIns="45719" anchor="ctr">
            <a:noAutofit/>
          </a:bodyPr>
          <a:lstStyle/>
          <a:p>
            <a:pPr marL="168275"/>
            <a:r>
              <a:rPr lang="es-MX" sz="3800" dirty="0" smtClean="0">
                <a:solidFill>
                  <a:schemeClr val="bg1"/>
                </a:solidFill>
              </a:rPr>
              <a:t>Preguntas para dialogar</a:t>
            </a:r>
            <a:endParaRPr lang="es-MX" sz="3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0608" y="1682675"/>
            <a:ext cx="8649148" cy="469571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s-MX" sz="2600" dirty="0" smtClean="0"/>
              <a:t>¿Dentro de la Estrategia Estatal para reducir la exposición, que tipo de acciones deberiamos de estar considerando?</a:t>
            </a:r>
          </a:p>
          <a:p>
            <a:pPr>
              <a:spcBef>
                <a:spcPts val="600"/>
              </a:spcBef>
            </a:pPr>
            <a:r>
              <a:rPr lang="es-MX" sz="2600" dirty="0" smtClean="0"/>
              <a:t>¿Que criterios se deben incluir para apoyar el desarollo de programas comunitarios efectivos?</a:t>
            </a:r>
          </a:p>
          <a:p>
            <a:pPr>
              <a:spcBef>
                <a:spcPts val="600"/>
              </a:spcBef>
            </a:pPr>
            <a:r>
              <a:rPr lang="es-MX" sz="2600" dirty="0" smtClean="0"/>
              <a:t>¿Cuales marcos de tiempo deben utilizarse para adquirir las metas de reducción de emisiones y asegurar la salud publica?</a:t>
            </a:r>
          </a:p>
          <a:p>
            <a:pPr>
              <a:spcBef>
                <a:spcPts val="600"/>
              </a:spcBef>
            </a:pPr>
            <a:r>
              <a:rPr lang="es-MX" sz="2600" dirty="0" smtClean="0"/>
              <a:t>¿Que métricos se debe utilizar para evaluar el progreso de la implementación del programa de reducción de emisiones comunitarios?</a:t>
            </a:r>
          </a:p>
          <a:p>
            <a:pPr>
              <a:spcBef>
                <a:spcPts val="600"/>
              </a:spcBef>
            </a:pPr>
            <a:endParaRPr lang="en-US" sz="2600" dirty="0"/>
          </a:p>
          <a:p>
            <a:pPr>
              <a:spcBef>
                <a:spcPts val="600"/>
              </a:spcBef>
            </a:pP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ts val="600"/>
              </a:spcBef>
            </a:pP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ts val="600"/>
              </a:spcBef>
            </a:pP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spcBef>
                <a:spcPts val="600"/>
              </a:spcBef>
              <a:buClr>
                <a:srgbClr val="002060"/>
              </a:buClr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ts val="600"/>
              </a:spcBef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pPr lvl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14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379C38-96B4-4FCB-A136-CDF2B9F5F02D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/>
                <a:sym typeface="Century Gothic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/>
              <a:sym typeface="Century Gothic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0" y="2970344"/>
            <a:ext cx="8913813" cy="2285739"/>
          </a:xfrm>
          <a:prstGeom prst="rect">
            <a:avLst/>
          </a:prstGeom>
          <a:solidFill>
            <a:srgbClr val="242852"/>
          </a:solidFill>
          <a:ln w="12700">
            <a:miter lim="400000"/>
          </a:ln>
        </p:spPr>
        <p:txBody>
          <a:bodyPr vert="horz" lIns="640080" tIns="45719" rIns="91440" bIns="45719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rgbClr val="2A8A7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9063" lvl="0">
              <a:defRPr/>
            </a:pPr>
            <a:r>
              <a:rPr lang="es-ES" sz="4000" dirty="0">
                <a:solidFill>
                  <a:schemeClr val="bg1"/>
                </a:solidFill>
              </a:rPr>
              <a:t>incentivos y </a:t>
            </a:r>
            <a:r>
              <a:rPr lang="es-ES" sz="4000" dirty="0" smtClean="0">
                <a:solidFill>
                  <a:schemeClr val="bg1"/>
                </a:solidFill>
              </a:rPr>
              <a:t>FINANCIAMIENTOS</a:t>
            </a:r>
            <a:endParaRPr kumimoji="0" lang="en-US" sz="38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6691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594360"/>
            <a:ext cx="8913813" cy="1097280"/>
          </a:xfrm>
          <a:solidFill>
            <a:srgbClr val="242852"/>
          </a:solidFill>
          <a:ln w="12700">
            <a:miter lim="400000"/>
          </a:ln>
        </p:spPr>
        <p:txBody>
          <a:bodyPr lIns="640080" tIns="45719" rIns="91440" bIns="45719" anchor="ctr">
            <a:noAutofit/>
          </a:bodyPr>
          <a:lstStyle/>
          <a:p>
            <a:pPr marL="119063"/>
            <a:r>
              <a:rPr lang="es-MX" sz="3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Agenda del día</a:t>
            </a:r>
            <a:endParaRPr lang="es-MX" sz="3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450" y="1758092"/>
            <a:ext cx="8329350" cy="45720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MX" sz="2800" dirty="0" smtClean="0">
                <a:solidFill>
                  <a:srgbClr val="262626"/>
                </a:solidFill>
              </a:rPr>
              <a:t>Resumen de la ley de AB 617 </a:t>
            </a:r>
          </a:p>
          <a:p>
            <a:pPr marL="119063" lvl="0">
              <a:spcBef>
                <a:spcPts val="400"/>
              </a:spcBef>
            </a:pPr>
            <a:r>
              <a:rPr lang="es-MX" sz="2800" dirty="0" smtClean="0">
                <a:solidFill>
                  <a:schemeClr val="tx1"/>
                </a:solidFill>
              </a:rPr>
              <a:t>Identificación de la comunidad</a:t>
            </a:r>
          </a:p>
          <a:p>
            <a:pPr lvl="0">
              <a:spcBef>
                <a:spcPts val="400"/>
              </a:spcBef>
            </a:pPr>
            <a:r>
              <a:rPr lang="es-MX" sz="2800" dirty="0" smtClean="0">
                <a:solidFill>
                  <a:schemeClr val="tx1"/>
                </a:solidFill>
                <a:sym typeface="Century Gothic"/>
              </a:rPr>
              <a:t>Plan Estatal de Monitoreo y Monitoreo </a:t>
            </a:r>
            <a:br>
              <a:rPr lang="es-MX" sz="2800" dirty="0" smtClean="0">
                <a:solidFill>
                  <a:schemeClr val="tx1"/>
                </a:solidFill>
                <a:sym typeface="Century Gothic"/>
              </a:rPr>
            </a:br>
            <a:r>
              <a:rPr lang="es-MX" sz="2800" dirty="0" smtClean="0">
                <a:solidFill>
                  <a:schemeClr val="tx1"/>
                </a:solidFill>
                <a:sym typeface="Century Gothic"/>
              </a:rPr>
              <a:t>del Aire Comunitario</a:t>
            </a:r>
            <a:endParaRPr lang="es-MX" sz="2800" cap="all" dirty="0" smtClean="0">
              <a:solidFill>
                <a:schemeClr val="tx1"/>
              </a:solidFill>
              <a:sym typeface="Century Gothic"/>
            </a:endParaRPr>
          </a:p>
          <a:p>
            <a:pPr>
              <a:spcBef>
                <a:spcPts val="400"/>
              </a:spcBef>
              <a:spcAft>
                <a:spcPts val="600"/>
              </a:spcAft>
            </a:pPr>
            <a:r>
              <a:rPr lang="es-MX" sz="2800" dirty="0" smtClean="0">
                <a:solidFill>
                  <a:srgbClr val="262626"/>
                </a:solidFill>
              </a:rPr>
              <a:t>Estrategia Estatal y Programas de Reducción </a:t>
            </a:r>
            <a:br>
              <a:rPr lang="es-MX" sz="2800" dirty="0" smtClean="0">
                <a:solidFill>
                  <a:srgbClr val="262626"/>
                </a:solidFill>
              </a:rPr>
            </a:br>
            <a:r>
              <a:rPr lang="es-MX" sz="2800" dirty="0" smtClean="0">
                <a:solidFill>
                  <a:srgbClr val="262626"/>
                </a:solidFill>
              </a:rPr>
              <a:t>de las Emisiones de la comunidad</a:t>
            </a:r>
          </a:p>
          <a:p>
            <a:pPr>
              <a:spcBef>
                <a:spcPts val="400"/>
              </a:spcBef>
              <a:spcAft>
                <a:spcPts val="600"/>
              </a:spcAft>
            </a:pPr>
            <a:r>
              <a:rPr lang="es-MX" sz="2800" dirty="0" smtClean="0">
                <a:solidFill>
                  <a:srgbClr val="262626"/>
                </a:solidFill>
              </a:rPr>
              <a:t>Incentivos y Financiamientos </a:t>
            </a:r>
          </a:p>
          <a:p>
            <a:pPr>
              <a:spcBef>
                <a:spcPts val="400"/>
              </a:spcBef>
              <a:spcAft>
                <a:spcPts val="600"/>
              </a:spcAft>
            </a:pPr>
            <a:r>
              <a:rPr lang="es-MX" sz="2800" dirty="0" smtClean="0">
                <a:solidFill>
                  <a:srgbClr val="262626"/>
                </a:solidFill>
              </a:rPr>
              <a:t>Requisitos adicionales de AB 617</a:t>
            </a:r>
          </a:p>
          <a:p>
            <a:pPr>
              <a:spcBef>
                <a:spcPts val="400"/>
              </a:spcBef>
              <a:spcAft>
                <a:spcPts val="600"/>
              </a:spcAft>
            </a:pPr>
            <a:r>
              <a:rPr lang="es-MX" sz="2800" dirty="0" smtClean="0">
                <a:solidFill>
                  <a:srgbClr val="262626"/>
                </a:solidFill>
              </a:rPr>
              <a:t>Resumen y próximos pasos</a:t>
            </a:r>
            <a:endParaRPr lang="es-MX" sz="2800" dirty="0">
              <a:solidFill>
                <a:srgbClr val="262626"/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pPr lvl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12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594360"/>
            <a:ext cx="8913813" cy="1097280"/>
          </a:xfrm>
          <a:solidFill>
            <a:srgbClr val="242852"/>
          </a:solidFill>
          <a:ln w="12700">
            <a:miter lim="400000"/>
          </a:ln>
        </p:spPr>
        <p:txBody>
          <a:bodyPr lIns="640080" tIns="45719" rIns="91440" bIns="45719" anchor="ctr">
            <a:noAutofit/>
          </a:bodyPr>
          <a:lstStyle/>
          <a:p>
            <a:pPr marL="168275"/>
            <a:r>
              <a:rPr lang="es-ES" sz="3800" dirty="0">
                <a:solidFill>
                  <a:srgbClr val="FFFFFF"/>
                </a:solidFill>
              </a:rPr>
              <a:t>Fondos</a:t>
            </a:r>
            <a:endParaRPr lang="en-US" sz="38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7425" y="1754874"/>
            <a:ext cx="8439375" cy="453962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600" dirty="0" smtClean="0">
                <a:solidFill>
                  <a:srgbClr val="262626"/>
                </a:solidFill>
              </a:rPr>
              <a:t>$250 millones </a:t>
            </a:r>
            <a:r>
              <a:rPr lang="es-ES" sz="2600" dirty="0"/>
              <a:t>para programas de incentivos </a:t>
            </a:r>
            <a:r>
              <a:rPr lang="es-ES" sz="2600" dirty="0" smtClean="0"/>
              <a:t>en apoyo de </a:t>
            </a:r>
            <a:r>
              <a:rPr lang="es-ES" sz="2600" dirty="0"/>
              <a:t>acciones tempranas </a:t>
            </a:r>
            <a:r>
              <a:rPr lang="es-ES" sz="2600" dirty="0" smtClean="0"/>
              <a:t>para reducir </a:t>
            </a:r>
            <a:r>
              <a:rPr lang="es-ES" sz="2600" dirty="0"/>
              <a:t>las </a:t>
            </a:r>
            <a:r>
              <a:rPr lang="es-ES" sz="2600" dirty="0" smtClean="0"/>
              <a:t>emisiones de </a:t>
            </a:r>
            <a:r>
              <a:rPr lang="es-ES" sz="2600" dirty="0"/>
              <a:t>origen </a:t>
            </a:r>
            <a:r>
              <a:rPr lang="es-ES" sz="2600" dirty="0" smtClean="0"/>
              <a:t>móvil:</a:t>
            </a:r>
            <a:r>
              <a:rPr lang="en-US" sz="2600" dirty="0" smtClean="0">
                <a:solidFill>
                  <a:srgbClr val="262626"/>
                </a:solidFill>
              </a:rPr>
              <a:t> </a:t>
            </a:r>
            <a:endParaRPr lang="es-ES" sz="2600" dirty="0" smtClean="0"/>
          </a:p>
          <a:p>
            <a:pPr lvl="1">
              <a:spcBef>
                <a:spcPts val="200"/>
              </a:spcBef>
            </a:pPr>
            <a:r>
              <a:rPr lang="en-US" sz="2200" dirty="0" smtClean="0">
                <a:solidFill>
                  <a:srgbClr val="262626"/>
                </a:solidFill>
              </a:rPr>
              <a:t> 43% para South Coast Air Quality Management District</a:t>
            </a:r>
          </a:p>
          <a:p>
            <a:pPr marL="800100" lvl="3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262626"/>
                </a:solidFill>
              </a:rPr>
              <a:t>32% para San </a:t>
            </a:r>
            <a:r>
              <a:rPr lang="en-US" sz="2200" dirty="0">
                <a:solidFill>
                  <a:srgbClr val="262626"/>
                </a:solidFill>
              </a:rPr>
              <a:t>Joaquin Valley Air Pollution Control District</a:t>
            </a:r>
          </a:p>
          <a:p>
            <a:pPr marL="800100" lvl="3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262626"/>
                </a:solidFill>
              </a:rPr>
              <a:t>20% para Bay </a:t>
            </a:r>
            <a:r>
              <a:rPr lang="en-US" sz="2200" dirty="0">
                <a:solidFill>
                  <a:srgbClr val="262626"/>
                </a:solidFill>
              </a:rPr>
              <a:t>Area Air Quality Management District</a:t>
            </a:r>
          </a:p>
          <a:p>
            <a:pPr marL="800100" lvl="3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262626"/>
                </a:solidFill>
              </a:rPr>
              <a:t>5% para CARB </a:t>
            </a:r>
            <a:r>
              <a:rPr lang="es-ES" sz="2200" dirty="0"/>
              <a:t>para redistribución a otros distritos </a:t>
            </a:r>
            <a:r>
              <a:rPr lang="es-ES" sz="2200" dirty="0" smtClean="0"/>
              <a:t>locales</a:t>
            </a:r>
          </a:p>
          <a:p>
            <a:pPr marL="342900" lvl="3" indent="-3429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600" dirty="0">
                <a:solidFill>
                  <a:srgbClr val="262626"/>
                </a:solidFill>
              </a:rPr>
              <a:t>$5 millones para </a:t>
            </a:r>
            <a:r>
              <a:rPr lang="es-ES" sz="2600" dirty="0" smtClean="0"/>
              <a:t>financiamiento </a:t>
            </a:r>
            <a:r>
              <a:rPr lang="es-ES" sz="2600" dirty="0"/>
              <a:t>de asistencia </a:t>
            </a:r>
            <a:r>
              <a:rPr lang="es-ES" sz="2600" dirty="0" smtClean="0"/>
              <a:t>comunitaria</a:t>
            </a:r>
            <a:endParaRPr lang="es-ES" sz="2600" dirty="0"/>
          </a:p>
          <a:p>
            <a:pPr marL="800100" lvl="4" indent="-342900">
              <a:lnSpc>
                <a:spcPct val="50000"/>
              </a:lnSpc>
              <a:spcAft>
                <a:spcPts val="600"/>
              </a:spcAft>
            </a:pPr>
            <a:r>
              <a:rPr lang="es-ES" sz="2200" dirty="0" smtClean="0"/>
              <a:t>Entrenamiento </a:t>
            </a:r>
            <a:r>
              <a:rPr lang="es-ES" sz="2200" dirty="0"/>
              <a:t>/ </a:t>
            </a:r>
            <a:r>
              <a:rPr lang="es-ES" sz="2200" dirty="0" smtClean="0"/>
              <a:t>apoyo</a:t>
            </a:r>
          </a:p>
          <a:p>
            <a:pPr marL="800100" lvl="4" indent="-342900">
              <a:lnSpc>
                <a:spcPct val="50000"/>
              </a:lnSpc>
              <a:spcAft>
                <a:spcPts val="600"/>
              </a:spcAft>
            </a:pPr>
            <a:r>
              <a:rPr lang="es-ES" sz="2200" dirty="0" smtClean="0"/>
              <a:t>Expertos </a:t>
            </a:r>
            <a:r>
              <a:rPr lang="es-ES" sz="2200" dirty="0"/>
              <a:t>técnicos</a:t>
            </a:r>
            <a:endParaRPr lang="en-US" sz="2200" dirty="0" smtClean="0">
              <a:solidFill>
                <a:srgbClr val="262626"/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pPr lvl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0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594360"/>
            <a:ext cx="8913813" cy="1097280"/>
          </a:xfrm>
          <a:solidFill>
            <a:srgbClr val="242852"/>
          </a:solidFill>
          <a:ln w="12700">
            <a:miter lim="400000"/>
          </a:ln>
        </p:spPr>
        <p:txBody>
          <a:bodyPr lIns="640080" tIns="45719" rIns="91440" bIns="45719" anchor="ctr">
            <a:noAutofit/>
          </a:bodyPr>
          <a:lstStyle/>
          <a:p>
            <a:pPr marL="168275"/>
            <a:r>
              <a:rPr lang="es-ES" sz="3800" dirty="0">
                <a:solidFill>
                  <a:schemeClr val="bg1"/>
                </a:solidFill>
              </a:rPr>
              <a:t>Preguntas </a:t>
            </a:r>
            <a:r>
              <a:rPr lang="es-ES" sz="3800" dirty="0" smtClean="0">
                <a:solidFill>
                  <a:schemeClr val="bg1"/>
                </a:solidFill>
              </a:rPr>
              <a:t>para dialogar</a:t>
            </a:r>
            <a:endParaRPr lang="en-US" sz="3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76604"/>
            <a:ext cx="8778240" cy="4253821"/>
          </a:xfrm>
        </p:spPr>
        <p:txBody>
          <a:bodyPr>
            <a:normAutofit/>
          </a:bodyPr>
          <a:lstStyle/>
          <a:p>
            <a:pPr marL="825899" lvl="0">
              <a:spcBef>
                <a:spcPts val="1200"/>
              </a:spcBef>
              <a:buClr>
                <a:srgbClr val="242852"/>
              </a:buClr>
              <a:buFont typeface="Arial" panose="020B0604020202020204" pitchFamily="34" charset="0"/>
              <a:buChar char="•"/>
              <a:tabLst>
                <a:tab pos="779970" algn="l"/>
                <a:tab pos="780531" algn="l"/>
              </a:tabLst>
            </a:pPr>
            <a:r>
              <a:rPr lang="es-ES" sz="2600" dirty="0"/>
              <a:t>¿Qué tipos de proyectos de incentivos serían más beneficiosos para reducir la exposición </a:t>
            </a:r>
            <a:r>
              <a:rPr lang="es-ES" sz="2600" dirty="0" smtClean="0"/>
              <a:t>de </a:t>
            </a:r>
            <a:r>
              <a:rPr lang="es-ES" sz="2600" dirty="0"/>
              <a:t>la </a:t>
            </a:r>
            <a:r>
              <a:rPr lang="es-ES" sz="2600" dirty="0" smtClean="0"/>
              <a:t>comunidad a contaminantes del aire?</a:t>
            </a:r>
            <a:endParaRPr lang="en-US" sz="2600" spc="-4" dirty="0" smtClean="0"/>
          </a:p>
          <a:p>
            <a:pPr marL="825899" lvl="0">
              <a:spcBef>
                <a:spcPts val="1200"/>
              </a:spcBef>
              <a:buClr>
                <a:srgbClr val="242852"/>
              </a:buClr>
              <a:buFont typeface="Arial" panose="020B0604020202020204" pitchFamily="34" charset="0"/>
              <a:buChar char="•"/>
              <a:tabLst>
                <a:tab pos="779970" algn="l"/>
                <a:tab pos="780531" algn="l"/>
              </a:tabLst>
            </a:pPr>
            <a:r>
              <a:rPr lang="es-ES" sz="2600" dirty="0"/>
              <a:t>¿Qué tipos de donaciones de asistencia comunitaria serían más eficaces</a:t>
            </a:r>
            <a:r>
              <a:rPr lang="es-ES" sz="2600" dirty="0" smtClean="0"/>
              <a:t>?</a:t>
            </a:r>
          </a:p>
          <a:p>
            <a:pPr marL="825899" lvl="0">
              <a:spcBef>
                <a:spcPts val="1200"/>
              </a:spcBef>
              <a:buClr>
                <a:srgbClr val="242852"/>
              </a:buClr>
              <a:buFont typeface="Arial" panose="020B0604020202020204" pitchFamily="34" charset="0"/>
              <a:buChar char="•"/>
              <a:tabLst>
                <a:tab pos="779970" algn="l"/>
                <a:tab pos="780531" algn="l"/>
              </a:tabLst>
            </a:pPr>
            <a:r>
              <a:rPr lang="es-ES" sz="2600" dirty="0"/>
              <a:t>¿Qué tipo de proceso se debe utilizar para desarrollar </a:t>
            </a:r>
            <a:r>
              <a:rPr lang="es-ES" sz="2600" dirty="0" smtClean="0"/>
              <a:t>una </a:t>
            </a:r>
            <a:r>
              <a:rPr lang="es-ES" sz="2600" dirty="0"/>
              <a:t>programa </a:t>
            </a:r>
            <a:r>
              <a:rPr lang="es-ES" sz="2600" dirty="0" smtClean="0"/>
              <a:t>de apoyo económico para la comunidad?</a:t>
            </a:r>
            <a:endParaRPr lang="en-US" sz="2600" spc="-4" dirty="0"/>
          </a:p>
          <a:p>
            <a:pPr marL="482999" lvl="0" indent="0">
              <a:spcBef>
                <a:spcPts val="529"/>
              </a:spcBef>
              <a:buClr>
                <a:srgbClr val="242852"/>
              </a:buClr>
              <a:buNone/>
              <a:tabLst>
                <a:tab pos="779970" algn="l"/>
                <a:tab pos="780531" algn="l"/>
              </a:tabLst>
            </a:pP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pPr lvl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72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379C38-96B4-4FCB-A136-CDF2B9F5F02D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/>
                <a:sym typeface="Century Gothic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/>
              <a:sym typeface="Century Gothic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0" y="2970344"/>
            <a:ext cx="8913813" cy="2285739"/>
          </a:xfrm>
          <a:prstGeom prst="rect">
            <a:avLst/>
          </a:prstGeom>
          <a:solidFill>
            <a:srgbClr val="242852"/>
          </a:solidFill>
          <a:ln w="12700">
            <a:miter lim="400000"/>
          </a:ln>
        </p:spPr>
        <p:txBody>
          <a:bodyPr vert="horz" lIns="640080" tIns="45719" rIns="91440" bIns="45719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rgbClr val="2A8A7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9063" lvl="0">
              <a:defRPr/>
            </a:pPr>
            <a:r>
              <a:rPr lang="es-ES" sz="4000" dirty="0">
                <a:solidFill>
                  <a:schemeClr val="bg1"/>
                </a:solidFill>
              </a:rPr>
              <a:t>Elementos adicionales</a:t>
            </a:r>
            <a:endParaRPr kumimoji="0" lang="en-US" sz="38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8552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426409"/>
            <a:ext cx="8913813" cy="1097280"/>
          </a:xfrm>
          <a:solidFill>
            <a:srgbClr val="242852"/>
          </a:solidFill>
          <a:ln w="12700">
            <a:miter lim="400000"/>
          </a:ln>
        </p:spPr>
        <p:txBody>
          <a:bodyPr lIns="640080" tIns="45719" rIns="91440" bIns="45719" anchor="ctr">
            <a:noAutofit/>
          </a:bodyPr>
          <a:lstStyle/>
          <a:p>
            <a:pPr marL="119063"/>
            <a:r>
              <a:rPr lang="es-ES" sz="3600" dirty="0" smtClean="0">
                <a:solidFill>
                  <a:srgbClr val="FFFFFF"/>
                </a:solidFill>
              </a:rPr>
              <a:t>Los requisitos </a:t>
            </a:r>
            <a:r>
              <a:rPr lang="es-ES" sz="3600" dirty="0">
                <a:solidFill>
                  <a:srgbClr val="FFFFFF"/>
                </a:solidFill>
              </a:rPr>
              <a:t>adicionales </a:t>
            </a:r>
            <a:r>
              <a:rPr lang="es-ES" sz="3600" dirty="0" smtClean="0">
                <a:solidFill>
                  <a:srgbClr val="FFFFFF"/>
                </a:solidFill>
              </a:rPr>
              <a:t>de </a:t>
            </a:r>
            <a:br>
              <a:rPr lang="es-ES" sz="3600" dirty="0" smtClean="0">
                <a:solidFill>
                  <a:srgbClr val="FFFFFF"/>
                </a:solidFill>
              </a:rPr>
            </a:br>
            <a:r>
              <a:rPr lang="es-ES" sz="3600" dirty="0" smtClean="0">
                <a:solidFill>
                  <a:srgbClr val="FFFFFF"/>
                </a:solidFill>
              </a:rPr>
              <a:t>AB </a:t>
            </a:r>
            <a:r>
              <a:rPr lang="es-ES" sz="3600" dirty="0">
                <a:solidFill>
                  <a:srgbClr val="FFFFFF"/>
                </a:solidFill>
              </a:rPr>
              <a:t>617</a:t>
            </a:r>
            <a:endParaRPr lang="en-US" sz="38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3170" y="1770186"/>
            <a:ext cx="4937760" cy="4418215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s-ES" sz="2400" dirty="0"/>
              <a:t>Calendario acelerado para la implementación de la mejor tecnología de control de modificación disponible </a:t>
            </a:r>
            <a:r>
              <a:rPr lang="es-ES" sz="2400" dirty="0" smtClean="0"/>
              <a:t>para fuentes industriales grandes</a:t>
            </a:r>
            <a:endParaRPr lang="en-US" sz="2400" dirty="0" smtClean="0">
              <a:solidFill>
                <a:srgbClr val="262626"/>
              </a:solidFill>
            </a:endParaRPr>
          </a:p>
          <a:p>
            <a:pPr>
              <a:spcBef>
                <a:spcPts val="1200"/>
              </a:spcBef>
            </a:pPr>
            <a:r>
              <a:rPr lang="es-ES" sz="2400" dirty="0" smtClean="0"/>
              <a:t>Depositario central </a:t>
            </a:r>
            <a:r>
              <a:rPr lang="es-ES" sz="2400" dirty="0"/>
              <a:t>de tecnología</a:t>
            </a:r>
            <a:endParaRPr lang="en-US" sz="2400" dirty="0">
              <a:solidFill>
                <a:srgbClr val="262626"/>
              </a:solidFill>
            </a:endParaRPr>
          </a:p>
          <a:p>
            <a:pPr>
              <a:spcBef>
                <a:spcPts val="1200"/>
              </a:spcBef>
            </a:pPr>
            <a:r>
              <a:rPr lang="es-ES" sz="2400" dirty="0" smtClean="0"/>
              <a:t>Sistema </a:t>
            </a:r>
            <a:r>
              <a:rPr lang="es-ES" sz="2400" dirty="0"/>
              <a:t>estatal de informes de emisiones </a:t>
            </a:r>
            <a:r>
              <a:rPr lang="es-ES" sz="2400" dirty="0" smtClean="0"/>
              <a:t>anuales</a:t>
            </a:r>
          </a:p>
          <a:p>
            <a:pPr>
              <a:spcBef>
                <a:spcPts val="1200"/>
              </a:spcBef>
            </a:pPr>
            <a:r>
              <a:rPr lang="en-US" sz="2400" dirty="0" err="1" smtClean="0">
                <a:solidFill>
                  <a:srgbClr val="262626"/>
                </a:solidFill>
              </a:rPr>
              <a:t>Multas</a:t>
            </a:r>
            <a:r>
              <a:rPr lang="en-US" sz="2400" dirty="0" smtClean="0">
                <a:solidFill>
                  <a:srgbClr val="262626"/>
                </a:solidFill>
              </a:rPr>
              <a:t> y </a:t>
            </a:r>
            <a:r>
              <a:rPr lang="en-US" sz="2400" dirty="0" err="1" smtClean="0">
                <a:solidFill>
                  <a:srgbClr val="262626"/>
                </a:solidFill>
              </a:rPr>
              <a:t>sanciones</a:t>
            </a:r>
            <a:r>
              <a:rPr lang="en-US" sz="2400" dirty="0" smtClean="0">
                <a:solidFill>
                  <a:srgbClr val="262626"/>
                </a:solidFill>
              </a:rPr>
              <a:t> </a:t>
            </a:r>
            <a:r>
              <a:rPr lang="es-MX" sz="2400" dirty="0"/>
              <a:t>más</a:t>
            </a:r>
            <a:r>
              <a:rPr lang="en-US" sz="2400" dirty="0" smtClean="0">
                <a:solidFill>
                  <a:srgbClr val="262626"/>
                </a:solidFill>
              </a:rPr>
              <a:t> fuertes</a:t>
            </a:r>
          </a:p>
          <a:p>
            <a:pPr>
              <a:spcBef>
                <a:spcPts val="1200"/>
              </a:spcBef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ts val="1200"/>
              </a:spcBef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ts val="1200"/>
              </a:spcBef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spcBef>
                <a:spcPts val="1200"/>
              </a:spcBef>
              <a:buClr>
                <a:srgbClr val="002060"/>
              </a:buClr>
              <a:buNone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ts val="1800"/>
              </a:spcBef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pPr lvl="0"/>
              <a:t>23</a:t>
            </a:fld>
            <a:endParaRPr lang="en-US" dirty="0"/>
          </a:p>
        </p:txBody>
      </p:sp>
      <p:pic>
        <p:nvPicPr>
          <p:cNvPr id="8" name="Content Placeholder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0930" y="2106086"/>
            <a:ext cx="3752883" cy="352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0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379C38-96B4-4FCB-A136-CDF2B9F5F02D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/>
                <a:sym typeface="Century Gothic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/>
              <a:sym typeface="Century Gothic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0" y="2970344"/>
            <a:ext cx="8913813" cy="2285739"/>
          </a:xfrm>
          <a:prstGeom prst="rect">
            <a:avLst/>
          </a:prstGeom>
          <a:solidFill>
            <a:srgbClr val="242852"/>
          </a:solidFill>
          <a:ln w="12700">
            <a:miter lim="400000"/>
          </a:ln>
        </p:spPr>
        <p:txBody>
          <a:bodyPr vert="horz" lIns="640080" tIns="45719" rIns="91440" bIns="45719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rgbClr val="2A8A7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9063" lvl="0">
              <a:defRPr/>
            </a:pPr>
            <a:r>
              <a:rPr lang="es-ES" sz="4000" dirty="0">
                <a:solidFill>
                  <a:srgbClr val="FFFFFF"/>
                </a:solidFill>
              </a:rPr>
              <a:t>Resumen y próximos pasos</a:t>
            </a:r>
            <a:endParaRPr kumimoji="0" lang="en-US" sz="3800" b="1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3561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587" y="620973"/>
            <a:ext cx="8913813" cy="1097280"/>
          </a:xfrm>
          <a:solidFill>
            <a:srgbClr val="242852"/>
          </a:solidFill>
          <a:ln w="12700">
            <a:miter lim="400000"/>
          </a:ln>
        </p:spPr>
        <p:txBody>
          <a:bodyPr lIns="640080" tIns="45719" rIns="91440" bIns="45719" anchor="ctr">
            <a:noAutofit/>
          </a:bodyPr>
          <a:lstStyle/>
          <a:p>
            <a:pPr lvl="0"/>
            <a:r>
              <a:rPr lang="es-ES" sz="3600" dirty="0" smtClean="0">
                <a:solidFill>
                  <a:srgbClr val="FFFFFF"/>
                </a:solidFill>
              </a:rPr>
              <a:t>Línea de tiempo y próximos </a:t>
            </a:r>
            <a:r>
              <a:rPr lang="es-ES" sz="3600" dirty="0">
                <a:solidFill>
                  <a:srgbClr val="FFFFFF"/>
                </a:solidFill>
              </a:rPr>
              <a:t>p</a:t>
            </a:r>
            <a:r>
              <a:rPr lang="es-ES" sz="3600" dirty="0" smtClean="0">
                <a:solidFill>
                  <a:srgbClr val="FFFFFF"/>
                </a:solidFill>
              </a:rPr>
              <a:t>asos</a:t>
            </a:r>
            <a:endParaRPr lang="en-US" sz="38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87" y="1749739"/>
            <a:ext cx="8686800" cy="4813617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spcBef>
                <a:spcPts val="1200"/>
              </a:spcBef>
              <a:buClr>
                <a:srgbClr val="002060"/>
              </a:buClr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ts val="1800"/>
              </a:spcBef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pPr lvl="0"/>
              <a:t>25</a:t>
            </a:fld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810094320"/>
              </p:ext>
            </p:extLst>
          </p:nvPr>
        </p:nvGraphicFramePr>
        <p:xfrm>
          <a:off x="206630" y="1835798"/>
          <a:ext cx="8503726" cy="4448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883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6311" y="608771"/>
            <a:ext cx="8913813" cy="1097280"/>
          </a:xfrm>
          <a:solidFill>
            <a:srgbClr val="242852"/>
          </a:solidFill>
          <a:ln w="12700">
            <a:miter lim="400000"/>
          </a:ln>
        </p:spPr>
        <p:txBody>
          <a:bodyPr lIns="640080" tIns="45719" rIns="91440" bIns="45719" anchor="ctr">
            <a:noAutofit/>
          </a:bodyPr>
          <a:lstStyle/>
          <a:p>
            <a:pPr lvl="0"/>
            <a:r>
              <a:rPr lang="es-ES" sz="3600" dirty="0" smtClean="0">
                <a:solidFill>
                  <a:srgbClr val="FFFFFF"/>
                </a:solidFill>
              </a:rPr>
              <a:t>Para contactarnos</a:t>
            </a:r>
            <a:endParaRPr lang="en-US" sz="38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pPr lvl="0"/>
              <a:t>26</a:t>
            </a:fld>
            <a:endParaRPr lang="en-US" dirty="0"/>
          </a:p>
        </p:txBody>
      </p:sp>
      <p:sp>
        <p:nvSpPr>
          <p:cNvPr id="9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4222860" y="2344399"/>
            <a:ext cx="4660679" cy="3759575"/>
          </a:xfrm>
          <a:prstGeom prst="rect">
            <a:avLst/>
          </a:prstGeom>
        </p:spPr>
        <p:txBody>
          <a:bodyPr>
            <a:noAutofit/>
          </a:bodyPr>
          <a:lstStyle/>
          <a:p>
            <a:pPr lvl="1">
              <a:spcBef>
                <a:spcPts val="1200"/>
              </a:spcBef>
            </a:pPr>
            <a:r>
              <a:rPr lang="es-MX" sz="2200" dirty="0" smtClean="0">
                <a:solidFill>
                  <a:srgbClr val="262626"/>
                </a:solidFill>
              </a:rPr>
              <a:t>Sitio de internet:</a:t>
            </a:r>
          </a:p>
          <a:p>
            <a:pPr lvl="2">
              <a:spcBef>
                <a:spcPts val="200"/>
              </a:spcBef>
            </a:pPr>
            <a:r>
              <a:rPr lang="es-MX" sz="2000" dirty="0" smtClean="0">
                <a:solidFill>
                  <a:schemeClr val="tx1"/>
                </a:solidFill>
                <a:hlinkClick r:id="rId3" action="ppaction://hlinkfile"/>
              </a:rPr>
              <a:t>ww2.arb.ca.gov/our-work/topics/community-air-protection</a:t>
            </a:r>
            <a:endParaRPr lang="es-MX" sz="2000" dirty="0" smtClean="0">
              <a:solidFill>
                <a:schemeClr val="tx1"/>
              </a:solidFill>
            </a:endParaRPr>
          </a:p>
          <a:p>
            <a:pPr lvl="1">
              <a:spcBef>
                <a:spcPts val="1200"/>
              </a:spcBef>
            </a:pPr>
            <a:r>
              <a:rPr lang="es-MX" sz="2400" dirty="0" smtClean="0"/>
              <a:t>Correo electrónico </a:t>
            </a:r>
            <a:endParaRPr lang="es-MX" sz="2000" dirty="0" smtClean="0">
              <a:solidFill>
                <a:srgbClr val="262626"/>
              </a:solidFill>
            </a:endParaRPr>
          </a:p>
          <a:p>
            <a:pPr lvl="2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rgbClr val="262626"/>
                </a:solidFill>
                <a:hlinkClick r:id="rId4"/>
              </a:rPr>
              <a:t>AireComunitario@arb.ca.gov</a:t>
            </a:r>
            <a:endParaRPr lang="es-MX" sz="2000" dirty="0" smtClean="0">
              <a:solidFill>
                <a:srgbClr val="262626"/>
              </a:solidFill>
            </a:endParaRPr>
          </a:p>
          <a:p>
            <a:pPr lvl="2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rgbClr val="262626"/>
                </a:solidFill>
                <a:hlinkClick r:id="rId5"/>
              </a:rPr>
              <a:t>CommunityAir@arb.ca.gov</a:t>
            </a:r>
            <a:endParaRPr lang="es-MX" sz="2000" dirty="0" smtClean="0">
              <a:solidFill>
                <a:srgbClr val="262626"/>
              </a:solidFill>
            </a:endParaRPr>
          </a:p>
          <a:p>
            <a:pPr lvl="1">
              <a:spcBef>
                <a:spcPts val="1200"/>
              </a:spcBef>
            </a:pPr>
            <a:r>
              <a:rPr lang="es-MX" sz="2200" dirty="0" smtClean="0">
                <a:solidFill>
                  <a:srgbClr val="262626"/>
                </a:solidFill>
              </a:rPr>
              <a:t>Haz ‘click’ en “Subscribe” para recibir informacion de manera electronica sobre:</a:t>
            </a:r>
          </a:p>
          <a:p>
            <a:pPr lvl="2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rgbClr val="262626"/>
                </a:solidFill>
              </a:rPr>
              <a:t>‘Community Air’ </a:t>
            </a:r>
          </a:p>
          <a:p>
            <a:pPr marL="1139825" lvl="3" indent="0">
              <a:spcBef>
                <a:spcPts val="200"/>
              </a:spcBef>
              <a:buNone/>
            </a:pPr>
            <a:r>
              <a:rPr lang="es-MX" dirty="0" smtClean="0">
                <a:solidFill>
                  <a:srgbClr val="262626"/>
                </a:solidFill>
              </a:rPr>
              <a:t>(o) </a:t>
            </a:r>
            <a:r>
              <a:rPr lang="es-MX" dirty="0" smtClean="0"/>
              <a:t>airecomunitario</a:t>
            </a:r>
            <a:endParaRPr lang="es-MX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1" y="2359210"/>
            <a:ext cx="4594472" cy="3396280"/>
          </a:xfrm>
          <a:prstGeom prst="rect">
            <a:avLst/>
          </a:prstGeom>
        </p:spPr>
      </p:pic>
      <p:sp>
        <p:nvSpPr>
          <p:cNvPr id="11" name="Text Placeholder 3"/>
          <p:cNvSpPr txBox="1">
            <a:spLocks/>
          </p:cNvSpPr>
          <p:nvPr/>
        </p:nvSpPr>
        <p:spPr>
          <a:xfrm>
            <a:off x="386499" y="1743926"/>
            <a:ext cx="8300301" cy="615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1323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31323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1323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31323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31323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CARB Oficina de </a:t>
            </a:r>
            <a:r>
              <a:rPr lang="es-ES" sz="2800" dirty="0">
                <a:latin typeface="Arial" panose="020B0604020202020204" pitchFamily="34" charset="0"/>
                <a:ea typeface="Times New Roman" panose="02020603050405020304" pitchFamily="18" charset="0"/>
              </a:rPr>
              <a:t>Protección del Aire Comunitario</a:t>
            </a:r>
            <a:endParaRPr lang="en-US" sz="28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742649" y="5270310"/>
            <a:ext cx="281172" cy="27644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842456" y="5234609"/>
            <a:ext cx="1970825" cy="884176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07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587" y="620973"/>
            <a:ext cx="8913813" cy="1097280"/>
          </a:xfrm>
          <a:solidFill>
            <a:srgbClr val="242852"/>
          </a:solidFill>
          <a:ln w="12700">
            <a:miter lim="400000"/>
          </a:ln>
        </p:spPr>
        <p:txBody>
          <a:bodyPr lIns="640080" tIns="45719" rIns="91440" bIns="45719" anchor="ctr">
            <a:noAutofit/>
          </a:bodyPr>
          <a:lstStyle/>
          <a:p>
            <a:pPr lvl="0"/>
            <a:r>
              <a:rPr lang="es-ES" sz="3600" dirty="0">
                <a:solidFill>
                  <a:srgbClr val="FFFFFF"/>
                </a:solidFill>
              </a:rPr>
              <a:t>Para contactarnos</a:t>
            </a:r>
            <a:endParaRPr lang="en-US" sz="3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pPr lvl="0"/>
              <a:t>27</a:t>
            </a:fld>
            <a:endParaRPr lang="en-US" dirty="0"/>
          </a:p>
        </p:txBody>
      </p:sp>
      <p:sp>
        <p:nvSpPr>
          <p:cNvPr id="9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505610" y="2248722"/>
            <a:ext cx="8088536" cy="387794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262626"/>
                </a:solidFill>
              </a:rPr>
              <a:t>Bay Area </a:t>
            </a:r>
            <a:r>
              <a:rPr lang="en-US" sz="2400" dirty="0" err="1">
                <a:solidFill>
                  <a:srgbClr val="262626"/>
                </a:solidFill>
              </a:rPr>
              <a:t>AQMD</a:t>
            </a:r>
            <a:endParaRPr lang="en-US" sz="2400" dirty="0">
              <a:solidFill>
                <a:srgbClr val="262626"/>
              </a:solidFill>
            </a:endParaRPr>
          </a:p>
          <a:p>
            <a:pPr lvl="1">
              <a:spcBef>
                <a:spcPts val="200"/>
              </a:spcBef>
            </a:pPr>
            <a:r>
              <a:rPr lang="en-US" sz="2200" dirty="0" smtClean="0">
                <a:solidFill>
                  <a:srgbClr val="262626"/>
                </a:solidFill>
              </a:rPr>
              <a:t>Eric </a:t>
            </a:r>
            <a:r>
              <a:rPr lang="en-US" sz="2200" dirty="0">
                <a:solidFill>
                  <a:srgbClr val="262626"/>
                </a:solidFill>
              </a:rPr>
              <a:t>Stevenson: </a:t>
            </a:r>
            <a:r>
              <a:rPr lang="en-US" sz="2200" dirty="0" smtClean="0">
                <a:solidFill>
                  <a:srgbClr val="262626"/>
                </a:solidFill>
              </a:rPr>
              <a:t> </a:t>
            </a:r>
            <a:r>
              <a:rPr lang="en-US" sz="2200" dirty="0" smtClean="0">
                <a:solidFill>
                  <a:srgbClr val="262626"/>
                </a:solidFill>
                <a:hlinkClick r:id="rId3"/>
              </a:rPr>
              <a:t>estevenson@baaqmd.gov</a:t>
            </a:r>
            <a:endParaRPr lang="en-US" sz="2200" dirty="0">
              <a:solidFill>
                <a:srgbClr val="262626"/>
              </a:solidFill>
            </a:endParaRPr>
          </a:p>
          <a:p>
            <a:r>
              <a:rPr lang="en-US" sz="2400" dirty="0">
                <a:solidFill>
                  <a:srgbClr val="262626"/>
                </a:solidFill>
              </a:rPr>
              <a:t>Sacramento Metropolitan </a:t>
            </a:r>
            <a:r>
              <a:rPr lang="en-US" sz="2400" dirty="0" err="1">
                <a:solidFill>
                  <a:srgbClr val="262626"/>
                </a:solidFill>
              </a:rPr>
              <a:t>AQMD</a:t>
            </a:r>
            <a:endParaRPr lang="en-US" sz="2400" dirty="0">
              <a:solidFill>
                <a:srgbClr val="262626"/>
              </a:solidFill>
            </a:endParaRPr>
          </a:p>
          <a:p>
            <a:pPr lvl="1">
              <a:spcBef>
                <a:spcPts val="200"/>
              </a:spcBef>
            </a:pPr>
            <a:r>
              <a:rPr lang="en-US" sz="2200" dirty="0" smtClean="0">
                <a:solidFill>
                  <a:srgbClr val="262626"/>
                </a:solidFill>
              </a:rPr>
              <a:t>Mark </a:t>
            </a:r>
            <a:r>
              <a:rPr lang="en-US" sz="2200" dirty="0" err="1">
                <a:solidFill>
                  <a:srgbClr val="262626"/>
                </a:solidFill>
              </a:rPr>
              <a:t>Loutzenhiser</a:t>
            </a:r>
            <a:r>
              <a:rPr lang="en-US" sz="2200" dirty="0">
                <a:solidFill>
                  <a:srgbClr val="262626"/>
                </a:solidFill>
              </a:rPr>
              <a:t>: </a:t>
            </a:r>
            <a:r>
              <a:rPr lang="en-US" sz="2200" dirty="0" smtClean="0">
                <a:solidFill>
                  <a:srgbClr val="262626"/>
                </a:solidFill>
              </a:rPr>
              <a:t> </a:t>
            </a:r>
            <a:r>
              <a:rPr lang="en-US" sz="2200" dirty="0" smtClean="0">
                <a:solidFill>
                  <a:srgbClr val="262626"/>
                </a:solidFill>
                <a:hlinkClick r:id="rId4"/>
              </a:rPr>
              <a:t>mloutzenhiser@airquality.org</a:t>
            </a:r>
            <a:endParaRPr lang="en-US" sz="2200" dirty="0">
              <a:solidFill>
                <a:srgbClr val="262626"/>
              </a:solidFill>
            </a:endParaRPr>
          </a:p>
          <a:p>
            <a:r>
              <a:rPr lang="en-US" sz="2400" dirty="0">
                <a:solidFill>
                  <a:srgbClr val="262626"/>
                </a:solidFill>
              </a:rPr>
              <a:t>San Joaquin Valley </a:t>
            </a:r>
            <a:r>
              <a:rPr lang="en-US" sz="2400" dirty="0" err="1">
                <a:solidFill>
                  <a:srgbClr val="262626"/>
                </a:solidFill>
              </a:rPr>
              <a:t>APCD</a:t>
            </a:r>
            <a:endParaRPr lang="en-US" sz="2400" dirty="0">
              <a:solidFill>
                <a:srgbClr val="262626"/>
              </a:solidFill>
            </a:endParaRPr>
          </a:p>
          <a:p>
            <a:pPr lvl="1">
              <a:spcBef>
                <a:spcPts val="200"/>
              </a:spcBef>
            </a:pPr>
            <a:r>
              <a:rPr lang="en-US" sz="2200" dirty="0" smtClean="0">
                <a:solidFill>
                  <a:srgbClr val="262626"/>
                </a:solidFill>
              </a:rPr>
              <a:t>Samir </a:t>
            </a:r>
            <a:r>
              <a:rPr lang="en-US" sz="2200" dirty="0">
                <a:solidFill>
                  <a:srgbClr val="262626"/>
                </a:solidFill>
              </a:rPr>
              <a:t>Sheikh: </a:t>
            </a:r>
            <a:r>
              <a:rPr lang="en-US" sz="2200" dirty="0" smtClean="0">
                <a:solidFill>
                  <a:srgbClr val="262626"/>
                </a:solidFill>
              </a:rPr>
              <a:t> </a:t>
            </a:r>
            <a:r>
              <a:rPr lang="en-US" sz="2200" dirty="0" smtClean="0">
                <a:solidFill>
                  <a:srgbClr val="262626"/>
                </a:solidFill>
                <a:hlinkClick r:id="rId5"/>
              </a:rPr>
              <a:t>Samir.sheikh@valleyair.org</a:t>
            </a:r>
            <a:endParaRPr lang="en-US" sz="2200" dirty="0">
              <a:solidFill>
                <a:srgbClr val="262626"/>
              </a:solidFill>
            </a:endParaRPr>
          </a:p>
          <a:p>
            <a:r>
              <a:rPr lang="en-US" sz="2400" dirty="0">
                <a:solidFill>
                  <a:srgbClr val="262626"/>
                </a:solidFill>
              </a:rPr>
              <a:t>South Coast </a:t>
            </a:r>
            <a:r>
              <a:rPr lang="en-US" sz="2400" dirty="0" err="1">
                <a:solidFill>
                  <a:srgbClr val="262626"/>
                </a:solidFill>
              </a:rPr>
              <a:t>AQMD</a:t>
            </a:r>
            <a:endParaRPr lang="en-US" sz="2400" dirty="0">
              <a:solidFill>
                <a:srgbClr val="262626"/>
              </a:solidFill>
            </a:endParaRPr>
          </a:p>
          <a:p>
            <a:pPr lvl="1">
              <a:spcBef>
                <a:spcPts val="200"/>
              </a:spcBef>
            </a:pPr>
            <a:r>
              <a:rPr lang="en-US" sz="2200" dirty="0" smtClean="0">
                <a:solidFill>
                  <a:srgbClr val="262626"/>
                </a:solidFill>
              </a:rPr>
              <a:t>Matt </a:t>
            </a:r>
            <a:r>
              <a:rPr lang="en-US" sz="2200" dirty="0" err="1">
                <a:solidFill>
                  <a:srgbClr val="262626"/>
                </a:solidFill>
              </a:rPr>
              <a:t>Miyasato</a:t>
            </a:r>
            <a:r>
              <a:rPr lang="en-US" sz="2200" dirty="0">
                <a:solidFill>
                  <a:srgbClr val="262626"/>
                </a:solidFill>
              </a:rPr>
              <a:t>: </a:t>
            </a:r>
            <a:r>
              <a:rPr lang="en-US" sz="2200" dirty="0" smtClean="0">
                <a:solidFill>
                  <a:srgbClr val="262626"/>
                </a:solidFill>
              </a:rPr>
              <a:t> </a:t>
            </a:r>
            <a:r>
              <a:rPr lang="en-US" sz="2200" dirty="0" smtClean="0">
                <a:solidFill>
                  <a:srgbClr val="262626"/>
                </a:solidFill>
                <a:hlinkClick r:id="rId6"/>
              </a:rPr>
              <a:t>mmiyasato@aqmd.gov</a:t>
            </a:r>
            <a:r>
              <a:rPr lang="en-US" sz="2200" dirty="0" smtClean="0">
                <a:solidFill>
                  <a:srgbClr val="262626"/>
                </a:solidFill>
              </a:rPr>
              <a:t> </a:t>
            </a:r>
            <a:endParaRPr lang="en-US" sz="2200" dirty="0">
              <a:solidFill>
                <a:srgbClr val="262626"/>
              </a:solidFill>
            </a:endParaRPr>
          </a:p>
          <a:p>
            <a:pPr lvl="1">
              <a:spcBef>
                <a:spcPts val="200"/>
              </a:spcBef>
            </a:pPr>
            <a:r>
              <a:rPr lang="en-US" sz="2200" dirty="0" smtClean="0">
                <a:solidFill>
                  <a:srgbClr val="262626"/>
                </a:solidFill>
              </a:rPr>
              <a:t>Philip </a:t>
            </a:r>
            <a:r>
              <a:rPr lang="en-US" sz="2200" dirty="0">
                <a:solidFill>
                  <a:srgbClr val="262626"/>
                </a:solidFill>
              </a:rPr>
              <a:t>Fine: </a:t>
            </a:r>
            <a:r>
              <a:rPr lang="en-US" sz="2200" dirty="0" smtClean="0">
                <a:solidFill>
                  <a:srgbClr val="262626"/>
                </a:solidFill>
              </a:rPr>
              <a:t> </a:t>
            </a:r>
            <a:r>
              <a:rPr lang="en-US" sz="2200" dirty="0" smtClean="0">
                <a:solidFill>
                  <a:srgbClr val="262626"/>
                </a:solidFill>
                <a:hlinkClick r:id="rId7"/>
              </a:rPr>
              <a:t>pfine@aqmd.gov</a:t>
            </a:r>
            <a:r>
              <a:rPr lang="en-US" sz="2200" dirty="0" smtClean="0">
                <a:solidFill>
                  <a:srgbClr val="262626"/>
                </a:solidFill>
              </a:rPr>
              <a:t> </a:t>
            </a:r>
            <a:endParaRPr lang="en-US" sz="2200" dirty="0">
              <a:solidFill>
                <a:srgbClr val="262626"/>
              </a:solidFill>
            </a:endParaRPr>
          </a:p>
          <a:p>
            <a:pPr lvl="1">
              <a:spcBef>
                <a:spcPts val="200"/>
              </a:spcBef>
            </a:pPr>
            <a:r>
              <a:rPr lang="en-US" sz="2200" dirty="0" smtClean="0">
                <a:solidFill>
                  <a:srgbClr val="262626"/>
                </a:solidFill>
              </a:rPr>
              <a:t>Derrick </a:t>
            </a:r>
            <a:r>
              <a:rPr lang="en-US" sz="2200" dirty="0" err="1">
                <a:solidFill>
                  <a:srgbClr val="262626"/>
                </a:solidFill>
              </a:rPr>
              <a:t>Alatorre</a:t>
            </a:r>
            <a:r>
              <a:rPr lang="en-US" sz="2200" dirty="0">
                <a:solidFill>
                  <a:srgbClr val="262626"/>
                </a:solidFill>
              </a:rPr>
              <a:t>: </a:t>
            </a:r>
            <a:r>
              <a:rPr lang="en-US" sz="2200" dirty="0" smtClean="0">
                <a:solidFill>
                  <a:srgbClr val="262626"/>
                </a:solidFill>
              </a:rPr>
              <a:t> </a:t>
            </a:r>
            <a:r>
              <a:rPr lang="en-US" sz="2200" dirty="0" smtClean="0">
                <a:solidFill>
                  <a:srgbClr val="262626"/>
                </a:solidFill>
                <a:hlinkClick r:id="rId8"/>
              </a:rPr>
              <a:t>dalatorre@aqmd.gov</a:t>
            </a:r>
            <a:endParaRPr lang="en-US" sz="2200" dirty="0">
              <a:solidFill>
                <a:srgbClr val="262626"/>
              </a:solidFill>
            </a:endParaRPr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1074031" y="1774378"/>
            <a:ext cx="7337235" cy="741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1323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31323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1323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31323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31323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dirty="0" err="1" smtClean="0">
                <a:solidFill>
                  <a:srgbClr val="262626"/>
                </a:solidFill>
              </a:rPr>
              <a:t>Distritos</a:t>
            </a:r>
            <a:r>
              <a:rPr lang="en-US" sz="3000" dirty="0" smtClean="0">
                <a:solidFill>
                  <a:srgbClr val="262626"/>
                </a:solidFill>
              </a:rPr>
              <a:t> Locales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15510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79C38-96B4-4FCB-A136-CDF2B9F5F02D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587" y="2970344"/>
            <a:ext cx="8913813" cy="2285739"/>
          </a:xfrm>
          <a:prstGeom prst="rect">
            <a:avLst/>
          </a:prstGeom>
          <a:solidFill>
            <a:srgbClr val="242852"/>
          </a:solidFill>
          <a:ln w="12700">
            <a:miter lim="400000"/>
          </a:ln>
        </p:spPr>
        <p:txBody>
          <a:bodyPr vert="horz" lIns="640080" tIns="45719" rIns="91440" bIns="45719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rgbClr val="2A8A7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9063"/>
            <a:r>
              <a:rPr lang="es-MX" sz="3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Resumen de la Ley AB 617</a:t>
            </a:r>
            <a:endParaRPr lang="es-MX" sz="3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211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587" y="650469"/>
            <a:ext cx="8913813" cy="1097280"/>
          </a:xfrm>
          <a:solidFill>
            <a:srgbClr val="242852"/>
          </a:solidFill>
          <a:ln w="12700">
            <a:miter lim="400000"/>
          </a:ln>
        </p:spPr>
        <p:txBody>
          <a:bodyPr lIns="640080" tIns="45719" rIns="91440" bIns="45719" anchor="ctr">
            <a:noAutofit/>
          </a:bodyPr>
          <a:lstStyle/>
          <a:p>
            <a:pPr marL="119063"/>
            <a:r>
              <a:rPr lang="en-US" sz="3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 </a:t>
            </a:r>
            <a:r>
              <a:rPr lang="es-MX" sz="3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Enfoque en Acción Comunitario</a:t>
            </a:r>
            <a:endParaRPr lang="es-MX" sz="3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5076" y="1746566"/>
            <a:ext cx="8503922" cy="4813617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s-MX" sz="2600" dirty="0" smtClean="0">
                <a:solidFill>
                  <a:srgbClr val="262626"/>
                </a:solidFill>
              </a:rPr>
              <a:t>Marco Comunitario</a:t>
            </a:r>
          </a:p>
          <a:p>
            <a:pPr lvl="1">
              <a:spcBef>
                <a:spcPts val="200"/>
              </a:spcBef>
            </a:pPr>
            <a:r>
              <a:rPr lang="es-MX" sz="2400" dirty="0" smtClean="0">
                <a:solidFill>
                  <a:srgbClr val="262626"/>
                </a:solidFill>
              </a:rPr>
              <a:t>Basado en programas actuales exitosos</a:t>
            </a:r>
          </a:p>
          <a:p>
            <a:pPr lvl="1">
              <a:spcBef>
                <a:spcPts val="200"/>
              </a:spcBef>
            </a:pPr>
            <a:r>
              <a:rPr lang="es-MX" sz="2400" dirty="0" smtClean="0">
                <a:solidFill>
                  <a:srgbClr val="262626"/>
                </a:solidFill>
              </a:rPr>
              <a:t>Información mejorada sobre la contaminación del aire a nivel comunitario</a:t>
            </a:r>
          </a:p>
          <a:p>
            <a:pPr lvl="1">
              <a:spcBef>
                <a:spcPts val="200"/>
              </a:spcBef>
            </a:pPr>
            <a:r>
              <a:rPr lang="es-MX" sz="2400" dirty="0" smtClean="0">
                <a:solidFill>
                  <a:srgbClr val="262626"/>
                </a:solidFill>
              </a:rPr>
              <a:t>Programas para la reducción de emisiones a nivel comunitario</a:t>
            </a:r>
          </a:p>
          <a:p>
            <a:pPr lvl="1">
              <a:spcBef>
                <a:spcPts val="200"/>
              </a:spcBef>
            </a:pPr>
            <a:r>
              <a:rPr lang="es-MX" sz="2400" dirty="0" smtClean="0">
                <a:solidFill>
                  <a:srgbClr val="262626"/>
                </a:solidFill>
              </a:rPr>
              <a:t>Financiamiento específico</a:t>
            </a:r>
          </a:p>
          <a:p>
            <a:pPr lvl="1">
              <a:spcBef>
                <a:spcPts val="200"/>
              </a:spcBef>
            </a:pPr>
            <a:r>
              <a:rPr lang="es-MX" sz="2400" dirty="0" smtClean="0">
                <a:solidFill>
                  <a:srgbClr val="262626"/>
                </a:solidFill>
              </a:rPr>
              <a:t>Enfoque en acciones tempranas</a:t>
            </a:r>
          </a:p>
          <a:p>
            <a:pPr lvl="1">
              <a:spcBef>
                <a:spcPts val="200"/>
              </a:spcBef>
            </a:pPr>
            <a:r>
              <a:rPr lang="es-MX" sz="2400" dirty="0" smtClean="0">
                <a:solidFill>
                  <a:srgbClr val="262626"/>
                </a:solidFill>
              </a:rPr>
              <a:t>Énfasis en la participación de la comunidad</a:t>
            </a:r>
          </a:p>
          <a:p>
            <a:pPr>
              <a:spcBef>
                <a:spcPts val="1200"/>
              </a:spcBef>
            </a:pPr>
            <a:r>
              <a:rPr lang="es-MX" sz="2600" dirty="0" smtClean="0">
                <a:solidFill>
                  <a:srgbClr val="262626"/>
                </a:solidFill>
              </a:rPr>
              <a:t>Proceso colaborativo involucrando CARB, los distritos locales, y los representantes de la comunidad</a:t>
            </a:r>
          </a:p>
          <a:p>
            <a:pPr marL="0" indent="0">
              <a:spcBef>
                <a:spcPts val="1800"/>
              </a:spcBef>
              <a:buNone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44481"/>
            <a:ext cx="2133600" cy="365125"/>
          </a:xfrm>
        </p:spPr>
        <p:txBody>
          <a:bodyPr/>
          <a:lstStyle/>
          <a:p>
            <a:pPr lvl="0"/>
            <a:fld id="{86CB4B4D-7CA3-9044-876B-883B54F8677D}" type="slidenum">
              <a:rPr lang="en-US" smtClean="0"/>
              <a:pPr lvl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20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17"/>
          <p:cNvSpPr>
            <a:spLocks noGrp="1"/>
          </p:cNvSpPr>
          <p:nvPr>
            <p:ph sz="half" idx="1"/>
          </p:nvPr>
        </p:nvSpPr>
        <p:spPr>
          <a:xfrm>
            <a:off x="7065933" y="2945330"/>
            <a:ext cx="1859185" cy="2143037"/>
          </a:xfrm>
          <a:solidFill>
            <a:schemeClr val="bg1">
              <a:lumMod val="75000"/>
            </a:schemeClr>
          </a:solidFill>
          <a:ln w="57150"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marL="119063" lvl="0" indent="-119063">
              <a:spcBef>
                <a:spcPts val="600"/>
              </a:spcBef>
              <a:spcAft>
                <a:spcPts val="0"/>
              </a:spcAft>
            </a:pPr>
            <a:endParaRPr lang="en-US" sz="1900" dirty="0" smtClean="0"/>
          </a:p>
          <a:p>
            <a:pPr marL="119063" lvl="0" indent="-119063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dirty="0" err="1" smtClean="0"/>
              <a:t>Incentivos</a:t>
            </a:r>
            <a:endParaRPr lang="en-US" sz="1700" dirty="0" smtClean="0"/>
          </a:p>
          <a:p>
            <a:pPr marL="119063" lvl="0" indent="-119063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700" dirty="0" err="1" smtClean="0"/>
              <a:t>Apoyo</a:t>
            </a:r>
            <a:r>
              <a:rPr lang="en-US" sz="1700" dirty="0" smtClean="0"/>
              <a:t> </a:t>
            </a:r>
            <a:r>
              <a:rPr lang="en-US" sz="1700" dirty="0" err="1"/>
              <a:t>económico</a:t>
            </a:r>
            <a:r>
              <a:rPr lang="en-US" sz="1700" dirty="0"/>
              <a:t> </a:t>
            </a:r>
            <a:r>
              <a:rPr lang="en-US" sz="1700" dirty="0" err="1"/>
              <a:t>para</a:t>
            </a:r>
            <a:r>
              <a:rPr lang="en-US" sz="1700" dirty="0"/>
              <a:t> la </a:t>
            </a:r>
            <a:r>
              <a:rPr lang="en-US" sz="1700" dirty="0" err="1"/>
              <a:t>comunidad</a:t>
            </a:r>
            <a:endParaRPr lang="en-US" sz="1700" dirty="0"/>
          </a:p>
        </p:txBody>
      </p:sp>
      <p:sp>
        <p:nvSpPr>
          <p:cNvPr id="35" name="Content Placeholder 17"/>
          <p:cNvSpPr>
            <a:spLocks noGrp="1"/>
          </p:cNvSpPr>
          <p:nvPr>
            <p:ph sz="half" idx="1"/>
          </p:nvPr>
        </p:nvSpPr>
        <p:spPr>
          <a:xfrm>
            <a:off x="5062020" y="2936299"/>
            <a:ext cx="1859185" cy="2152068"/>
          </a:xfrm>
          <a:solidFill>
            <a:schemeClr val="bg1">
              <a:lumMod val="75000"/>
            </a:schemeClr>
          </a:solidFill>
          <a:ln w="57150"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marL="119063" lvl="0" indent="-119063">
              <a:spcBef>
                <a:spcPts val="600"/>
              </a:spcBef>
              <a:spcAft>
                <a:spcPts val="0"/>
              </a:spcAft>
            </a:pPr>
            <a:endParaRPr lang="en-US" sz="1900" dirty="0" smtClean="0"/>
          </a:p>
          <a:p>
            <a:pPr marL="119063" lvl="0" indent="-119063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dirty="0" err="1"/>
              <a:t>Sistema</a:t>
            </a:r>
            <a:r>
              <a:rPr lang="en-US" sz="1700" dirty="0"/>
              <a:t> </a:t>
            </a:r>
            <a:r>
              <a:rPr lang="en-US" sz="1700" dirty="0" err="1"/>
              <a:t>estatal</a:t>
            </a:r>
            <a:r>
              <a:rPr lang="en-US" sz="1700" dirty="0"/>
              <a:t> de </a:t>
            </a:r>
            <a:r>
              <a:rPr lang="en-US" sz="1700" dirty="0" err="1"/>
              <a:t>informes</a:t>
            </a:r>
            <a:r>
              <a:rPr lang="en-US" sz="1700" dirty="0"/>
              <a:t> de </a:t>
            </a:r>
            <a:r>
              <a:rPr lang="en-US" sz="1700" dirty="0" err="1"/>
              <a:t>emisiones</a:t>
            </a:r>
            <a:r>
              <a:rPr lang="en-US" sz="1700" dirty="0"/>
              <a:t> </a:t>
            </a:r>
            <a:r>
              <a:rPr lang="en-US" sz="1700" dirty="0" err="1" smtClean="0"/>
              <a:t>anuales</a:t>
            </a:r>
            <a:endParaRPr lang="en-US" sz="1700" dirty="0" smtClean="0"/>
          </a:p>
          <a:p>
            <a:pPr marL="119063" lvl="0" indent="-119063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700" dirty="0" err="1" smtClean="0"/>
              <a:t>Herramienta</a:t>
            </a:r>
            <a:r>
              <a:rPr lang="en-US" sz="1700" dirty="0" smtClean="0"/>
              <a:t> </a:t>
            </a:r>
            <a:r>
              <a:rPr lang="en-US" sz="1700" dirty="0"/>
              <a:t>de </a:t>
            </a:r>
            <a:r>
              <a:rPr lang="en-US" sz="1700" dirty="0" err="1"/>
              <a:t>mapeo</a:t>
            </a:r>
            <a:r>
              <a:rPr lang="en-US" sz="1700" dirty="0"/>
              <a:t> de </a:t>
            </a:r>
            <a:r>
              <a:rPr lang="en-US" sz="1700" dirty="0" err="1"/>
              <a:t>contaminación</a:t>
            </a:r>
            <a:r>
              <a:rPr lang="en-US" sz="1700" dirty="0"/>
              <a:t> del </a:t>
            </a:r>
            <a:r>
              <a:rPr lang="en-US" sz="1700" dirty="0" err="1"/>
              <a:t>aire</a:t>
            </a:r>
            <a:r>
              <a:rPr lang="en-US" sz="1700" dirty="0"/>
              <a:t> </a:t>
            </a:r>
            <a:r>
              <a:rPr lang="en-US" sz="1700" dirty="0" err="1"/>
              <a:t>estatal</a:t>
            </a:r>
            <a:endParaRPr lang="en-US" sz="1700" dirty="0"/>
          </a:p>
        </p:txBody>
      </p:sp>
      <p:sp>
        <p:nvSpPr>
          <p:cNvPr id="33" name="Content Placeholder 17"/>
          <p:cNvSpPr>
            <a:spLocks noGrp="1"/>
          </p:cNvSpPr>
          <p:nvPr>
            <p:ph sz="half" idx="1"/>
          </p:nvPr>
        </p:nvSpPr>
        <p:spPr>
          <a:xfrm>
            <a:off x="2457758" y="2939471"/>
            <a:ext cx="2448650" cy="3633451"/>
          </a:xfrm>
          <a:solidFill>
            <a:schemeClr val="bg1">
              <a:lumMod val="75000"/>
            </a:schemeClr>
          </a:solidFill>
          <a:ln w="57150"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1900" dirty="0" smtClean="0"/>
          </a:p>
          <a:p>
            <a:pPr marL="119063" lvl="0" indent="-119063">
              <a:lnSpc>
                <a:spcPct val="80000"/>
              </a:lnSpc>
              <a:spcBef>
                <a:spcPts val="600"/>
              </a:spcBef>
            </a:pPr>
            <a:r>
              <a:rPr lang="en-US" sz="1700" dirty="0" err="1"/>
              <a:t>Identificación</a:t>
            </a:r>
            <a:r>
              <a:rPr lang="en-US" sz="1700" dirty="0"/>
              <a:t> de </a:t>
            </a:r>
            <a:r>
              <a:rPr lang="en-US" sz="1700" dirty="0" err="1"/>
              <a:t>comunidades</a:t>
            </a:r>
            <a:r>
              <a:rPr lang="en-US" sz="1700" dirty="0"/>
              <a:t> </a:t>
            </a:r>
            <a:r>
              <a:rPr lang="en-US" sz="1700" dirty="0" err="1"/>
              <a:t>para</a:t>
            </a:r>
            <a:r>
              <a:rPr lang="en-US" sz="1700" dirty="0"/>
              <a:t> </a:t>
            </a:r>
            <a:r>
              <a:rPr lang="en-US" sz="1700" dirty="0" err="1"/>
              <a:t>programas</a:t>
            </a:r>
            <a:r>
              <a:rPr lang="en-US" sz="1700" dirty="0"/>
              <a:t> de </a:t>
            </a:r>
            <a:r>
              <a:rPr lang="en-US" sz="1700" dirty="0" err="1"/>
              <a:t>reducción</a:t>
            </a:r>
            <a:r>
              <a:rPr lang="en-US" sz="1700" dirty="0"/>
              <a:t> de </a:t>
            </a:r>
            <a:r>
              <a:rPr lang="en-US" sz="1700" dirty="0" err="1" smtClean="0"/>
              <a:t>emisiones</a:t>
            </a:r>
            <a:endParaRPr lang="en-US" sz="1700" dirty="0" smtClean="0"/>
          </a:p>
          <a:p>
            <a:pPr marL="119063" lvl="0" indent="-119063">
              <a:lnSpc>
                <a:spcPct val="80000"/>
              </a:lnSpc>
              <a:spcBef>
                <a:spcPts val="600"/>
              </a:spcBef>
            </a:pPr>
            <a:r>
              <a:rPr lang="en-US" sz="1700" dirty="0" err="1"/>
              <a:t>Estrategia</a:t>
            </a:r>
            <a:r>
              <a:rPr lang="en-US" sz="1700" dirty="0"/>
              <a:t> </a:t>
            </a:r>
            <a:r>
              <a:rPr lang="en-US" sz="1700" dirty="0" err="1"/>
              <a:t>E</a:t>
            </a:r>
            <a:r>
              <a:rPr lang="en-US" sz="1700" dirty="0" err="1" smtClean="0"/>
              <a:t>statal</a:t>
            </a:r>
            <a:endParaRPr lang="en-US" sz="1700" dirty="0" smtClean="0"/>
          </a:p>
          <a:p>
            <a:pPr marL="119063" lvl="0" indent="-119063">
              <a:lnSpc>
                <a:spcPct val="80000"/>
              </a:lnSpc>
              <a:spcBef>
                <a:spcPts val="600"/>
              </a:spcBef>
            </a:pPr>
            <a:r>
              <a:rPr lang="en-US" sz="1700" dirty="0" err="1"/>
              <a:t>Programas</a:t>
            </a:r>
            <a:r>
              <a:rPr lang="en-US" sz="1700" dirty="0"/>
              <a:t> de </a:t>
            </a:r>
            <a:r>
              <a:rPr lang="en-US" sz="1700" dirty="0" err="1"/>
              <a:t>reducción</a:t>
            </a:r>
            <a:r>
              <a:rPr lang="en-US" sz="1700" dirty="0"/>
              <a:t> de </a:t>
            </a:r>
            <a:r>
              <a:rPr lang="en-US" sz="1700" dirty="0" err="1"/>
              <a:t>emisiones</a:t>
            </a:r>
            <a:r>
              <a:rPr lang="en-US" sz="1700" dirty="0"/>
              <a:t> </a:t>
            </a:r>
            <a:r>
              <a:rPr lang="en-US" sz="1700" dirty="0" err="1"/>
              <a:t>distrito</a:t>
            </a:r>
            <a:r>
              <a:rPr lang="en-US" sz="1700" dirty="0"/>
              <a:t> </a:t>
            </a:r>
            <a:r>
              <a:rPr lang="en-US" sz="1700" dirty="0" smtClean="0"/>
              <a:t>local</a:t>
            </a:r>
            <a:r>
              <a:rPr lang="mr-IN" sz="1700" dirty="0" smtClean="0"/>
              <a:t>–</a:t>
            </a:r>
            <a:r>
              <a:rPr lang="en-US" sz="1700" dirty="0" err="1" smtClean="0"/>
              <a:t>comunidad</a:t>
            </a:r>
            <a:endParaRPr lang="en-US" sz="1700" dirty="0" smtClean="0"/>
          </a:p>
          <a:p>
            <a:pPr marL="119063" lvl="0" indent="-119063">
              <a:lnSpc>
                <a:spcPct val="80000"/>
              </a:lnSpc>
              <a:spcBef>
                <a:spcPts val="600"/>
              </a:spcBef>
            </a:pPr>
            <a:r>
              <a:rPr lang="en-US" sz="1700" dirty="0" err="1"/>
              <a:t>Implementación</a:t>
            </a:r>
            <a:r>
              <a:rPr lang="en-US" sz="1700" dirty="0"/>
              <a:t> </a:t>
            </a:r>
            <a:r>
              <a:rPr lang="en-US" sz="1700" dirty="0" err="1"/>
              <a:t>distrital</a:t>
            </a:r>
            <a:r>
              <a:rPr lang="en-US" sz="1700" dirty="0"/>
              <a:t> de </a:t>
            </a:r>
            <a:r>
              <a:rPr lang="en-US" sz="1700" dirty="0" smtClean="0"/>
              <a:t>BARCT</a:t>
            </a:r>
          </a:p>
          <a:p>
            <a:pPr marL="119063" lvl="0" indent="-119063">
              <a:lnSpc>
                <a:spcPct val="80000"/>
              </a:lnSpc>
              <a:spcBef>
                <a:spcPts val="600"/>
              </a:spcBef>
            </a:pPr>
            <a:r>
              <a:rPr lang="en-US" sz="1700" dirty="0" err="1" smtClean="0"/>
              <a:t>Estrategias</a:t>
            </a:r>
            <a:r>
              <a:rPr lang="en-US" sz="1700" dirty="0" smtClean="0"/>
              <a:t> </a:t>
            </a:r>
            <a:r>
              <a:rPr lang="en-US" sz="1700" dirty="0" err="1"/>
              <a:t>estatales</a:t>
            </a:r>
            <a:r>
              <a:rPr lang="en-US" sz="1700" dirty="0"/>
              <a:t> y </a:t>
            </a:r>
            <a:r>
              <a:rPr lang="en-US" sz="1700" dirty="0" err="1"/>
              <a:t>distritales</a:t>
            </a:r>
            <a:endParaRPr lang="en-US" sz="1700" dirty="0"/>
          </a:p>
        </p:txBody>
      </p:sp>
      <p:sp>
        <p:nvSpPr>
          <p:cNvPr id="26" name="Content Placeholder 17"/>
          <p:cNvSpPr>
            <a:spLocks noGrp="1"/>
          </p:cNvSpPr>
          <p:nvPr>
            <p:ph sz="half" idx="1"/>
          </p:nvPr>
        </p:nvSpPr>
        <p:spPr>
          <a:xfrm>
            <a:off x="217078" y="2925380"/>
            <a:ext cx="2076226" cy="3152691"/>
          </a:xfrm>
          <a:solidFill>
            <a:schemeClr val="bg1">
              <a:lumMod val="75000"/>
            </a:schemeClr>
          </a:solidFill>
          <a:ln w="57150"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62500" lnSpcReduction="20000"/>
          </a:bodyPr>
          <a:lstStyle/>
          <a:p>
            <a:pPr marL="119063" lvl="0" indent="-11906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sz="2700" dirty="0" smtClean="0"/>
          </a:p>
          <a:p>
            <a:pPr marL="119063" lvl="0" indent="-11906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700" dirty="0" err="1"/>
              <a:t>Identificación</a:t>
            </a:r>
            <a:r>
              <a:rPr lang="en-US" sz="2700" dirty="0"/>
              <a:t> de </a:t>
            </a:r>
            <a:r>
              <a:rPr lang="en-US" sz="2700" dirty="0" err="1"/>
              <a:t>las</a:t>
            </a:r>
            <a:r>
              <a:rPr lang="en-US" sz="2700" dirty="0"/>
              <a:t> </a:t>
            </a:r>
            <a:r>
              <a:rPr lang="en-US" sz="2700" dirty="0" err="1"/>
              <a:t>comunidades</a:t>
            </a:r>
            <a:r>
              <a:rPr lang="en-US" sz="2700" dirty="0"/>
              <a:t> </a:t>
            </a:r>
            <a:r>
              <a:rPr lang="en-US" sz="2700" dirty="0" err="1"/>
              <a:t>para</a:t>
            </a:r>
            <a:r>
              <a:rPr lang="en-US" sz="2700" dirty="0"/>
              <a:t> </a:t>
            </a:r>
            <a:r>
              <a:rPr lang="en-US" sz="2700" dirty="0" err="1" smtClean="0"/>
              <a:t>monitoreo</a:t>
            </a:r>
            <a:endParaRPr lang="en-US" sz="2700" dirty="0" smtClean="0"/>
          </a:p>
          <a:p>
            <a:pPr marL="119063" lvl="0" indent="-11906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700" dirty="0" smtClean="0"/>
              <a:t>Plan </a:t>
            </a:r>
            <a:r>
              <a:rPr lang="en-US" sz="2700" dirty="0" err="1" smtClean="0"/>
              <a:t>Estatal</a:t>
            </a:r>
            <a:r>
              <a:rPr lang="en-US" sz="2700" dirty="0" smtClean="0"/>
              <a:t> de </a:t>
            </a:r>
            <a:r>
              <a:rPr lang="en-US" sz="2700" dirty="0" err="1" smtClean="0"/>
              <a:t>Monitoreo</a:t>
            </a:r>
            <a:endParaRPr lang="en-US" sz="2700" dirty="0"/>
          </a:p>
          <a:p>
            <a:pPr marL="119063" lvl="0" indent="-11906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700" dirty="0" err="1" smtClean="0"/>
              <a:t>Redes</a:t>
            </a:r>
            <a:r>
              <a:rPr lang="en-US" sz="2700" dirty="0" smtClean="0"/>
              <a:t> </a:t>
            </a:r>
            <a:r>
              <a:rPr lang="en-US" sz="2700" dirty="0" err="1" smtClean="0"/>
              <a:t>operadas</a:t>
            </a:r>
            <a:r>
              <a:rPr lang="en-US" sz="2700" dirty="0" smtClean="0"/>
              <a:t> </a:t>
            </a:r>
            <a:r>
              <a:rPr lang="en-US" sz="2700" dirty="0" err="1" smtClean="0"/>
              <a:t>por</a:t>
            </a:r>
            <a:r>
              <a:rPr lang="en-US" sz="2700" dirty="0" smtClean="0"/>
              <a:t> los </a:t>
            </a:r>
            <a:r>
              <a:rPr lang="en-US" sz="2700" dirty="0" err="1" smtClean="0"/>
              <a:t>distritos</a:t>
            </a:r>
            <a:r>
              <a:rPr lang="en-US" sz="2700" dirty="0" smtClean="0"/>
              <a:t> locales y </a:t>
            </a:r>
            <a:r>
              <a:rPr lang="en-US" sz="2700" dirty="0" err="1" smtClean="0"/>
              <a:t>las</a:t>
            </a:r>
            <a:r>
              <a:rPr lang="en-US" sz="2700" dirty="0" smtClean="0"/>
              <a:t> </a:t>
            </a:r>
            <a:r>
              <a:rPr lang="en-US" sz="2700" dirty="0" err="1" smtClean="0"/>
              <a:t>comunidades</a:t>
            </a:r>
            <a:endParaRPr lang="en-US" sz="2700" dirty="0"/>
          </a:p>
          <a:p>
            <a:pPr marL="119063" lvl="0" indent="-119063">
              <a:spcBef>
                <a:spcPts val="600"/>
              </a:spcBef>
            </a:pPr>
            <a:r>
              <a:rPr lang="en-US" sz="2700" dirty="0" err="1" smtClean="0"/>
              <a:t>Visualización</a:t>
            </a:r>
            <a:r>
              <a:rPr lang="en-US" sz="2700" dirty="0" smtClean="0"/>
              <a:t> </a:t>
            </a:r>
            <a:r>
              <a:rPr lang="en-US" sz="2700" dirty="0"/>
              <a:t>a </a:t>
            </a:r>
            <a:r>
              <a:rPr lang="en-US" sz="2700" dirty="0" err="1"/>
              <a:t>nivel</a:t>
            </a:r>
            <a:r>
              <a:rPr lang="en-US" sz="2700" dirty="0"/>
              <a:t> </a:t>
            </a:r>
            <a:r>
              <a:rPr lang="en-US" sz="2700" dirty="0" err="1"/>
              <a:t>estatal</a:t>
            </a:r>
            <a:r>
              <a:rPr lang="en-US" sz="2700" dirty="0"/>
              <a:t> de los </a:t>
            </a:r>
            <a:r>
              <a:rPr lang="en-US" sz="2700" dirty="0" err="1"/>
              <a:t>datos</a:t>
            </a:r>
            <a:r>
              <a:rPr lang="en-US" sz="2700" dirty="0"/>
              <a:t> 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15093" y="320359"/>
            <a:ext cx="8913813" cy="1097280"/>
          </a:xfrm>
          <a:prstGeom prst="rect">
            <a:avLst/>
          </a:prstGeom>
          <a:solidFill>
            <a:srgbClr val="242852"/>
          </a:solidFill>
          <a:ln w="12700">
            <a:miter lim="400000"/>
          </a:ln>
        </p:spPr>
        <p:txBody>
          <a:bodyPr vert="horz" lIns="640080" tIns="45719" rIns="91440" bIns="45719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226B9B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9063"/>
            <a:r>
              <a:rPr lang="en-US" sz="3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Implementación</a:t>
            </a:r>
            <a:r>
              <a:rPr lang="en-US" sz="3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conjunta</a:t>
            </a:r>
            <a:r>
              <a:rPr lang="en-US" sz="3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US" sz="3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3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 </a:t>
            </a:r>
            <a:r>
              <a:rPr lang="en-US" sz="3800" dirty="0">
                <a:solidFill>
                  <a:schemeClr val="bg1"/>
                </a:solidFill>
                <a:latin typeface="Century Gothic" panose="020B0502020202020204" pitchFamily="34" charset="0"/>
              </a:rPr>
              <a:t>los </a:t>
            </a:r>
            <a:r>
              <a:rPr lang="en-US" sz="3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elementos</a:t>
            </a:r>
            <a:r>
              <a:rPr lang="en-US" sz="3800" dirty="0">
                <a:solidFill>
                  <a:schemeClr val="bg1"/>
                </a:solidFill>
                <a:latin typeface="Century Gothic" panose="020B0502020202020204" pitchFamily="34" charset="0"/>
              </a:rPr>
              <a:t> del </a:t>
            </a:r>
            <a:r>
              <a:rPr lang="en-US" sz="3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programa</a:t>
            </a:r>
            <a:endParaRPr lang="en-US" sz="3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7655" y="1504369"/>
            <a:ext cx="1995073" cy="1707504"/>
            <a:chOff x="1037833" y="0"/>
            <a:chExt cx="756020" cy="706572"/>
          </a:xfrm>
        </p:grpSpPr>
        <p:sp>
          <p:nvSpPr>
            <p:cNvPr id="16" name="Oval 15"/>
            <p:cNvSpPr/>
            <p:nvPr/>
          </p:nvSpPr>
          <p:spPr>
            <a:xfrm>
              <a:off x="1037833" y="0"/>
              <a:ext cx="756020" cy="70657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4"/>
            <p:cNvSpPr txBox="1"/>
            <p:nvPr/>
          </p:nvSpPr>
          <p:spPr>
            <a:xfrm>
              <a:off x="1148550" y="103475"/>
              <a:ext cx="534586" cy="49962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50" b="1" kern="1200" dirty="0" err="1" smtClean="0"/>
                <a:t>Monitoreo</a:t>
              </a:r>
              <a:endParaRPr lang="en-US" sz="2050" b="1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713364" y="1504369"/>
            <a:ext cx="1937437" cy="1696953"/>
            <a:chOff x="3486573" y="1131"/>
            <a:chExt cx="789725" cy="702206"/>
          </a:xfrm>
        </p:grpSpPr>
        <p:sp>
          <p:nvSpPr>
            <p:cNvPr id="14" name="Oval 13"/>
            <p:cNvSpPr/>
            <p:nvPr/>
          </p:nvSpPr>
          <p:spPr>
            <a:xfrm>
              <a:off x="3486573" y="1131"/>
              <a:ext cx="789725" cy="702206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6"/>
            <p:cNvSpPr txBox="1"/>
            <p:nvPr/>
          </p:nvSpPr>
          <p:spPr>
            <a:xfrm>
              <a:off x="3602226" y="103967"/>
              <a:ext cx="558419" cy="49653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50" b="1" kern="1200" dirty="0" smtClean="0"/>
                <a:t>Planes </a:t>
              </a:r>
              <a:r>
                <a:rPr lang="en-US" sz="2050" b="1" kern="1200" dirty="0"/>
                <a:t>de </a:t>
              </a:r>
              <a:r>
                <a:rPr lang="en-US" sz="2050" b="1" kern="1200" dirty="0" err="1" smtClean="0"/>
                <a:t>Acción</a:t>
              </a:r>
              <a:endParaRPr lang="en-US" sz="2050" b="1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50793" y="1490180"/>
            <a:ext cx="1865080" cy="1735882"/>
            <a:chOff x="6191244" y="1886"/>
            <a:chExt cx="749177" cy="718315"/>
          </a:xfrm>
        </p:grpSpPr>
        <p:sp>
          <p:nvSpPr>
            <p:cNvPr id="12" name="Oval 11"/>
            <p:cNvSpPr/>
            <p:nvPr/>
          </p:nvSpPr>
          <p:spPr>
            <a:xfrm>
              <a:off x="6191244" y="1886"/>
              <a:ext cx="749177" cy="718315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8"/>
            <p:cNvSpPr txBox="1"/>
            <p:nvPr/>
          </p:nvSpPr>
          <p:spPr>
            <a:xfrm>
              <a:off x="6300958" y="107081"/>
              <a:ext cx="529749" cy="50792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50" b="1" kern="1200" dirty="0" err="1" smtClean="0"/>
                <a:t>Emisiones</a:t>
              </a:r>
              <a:endParaRPr lang="en-US" sz="2050" b="1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033394" y="1490180"/>
            <a:ext cx="1924262" cy="1690605"/>
            <a:chOff x="9183197" y="1886"/>
            <a:chExt cx="772950" cy="699579"/>
          </a:xfrm>
        </p:grpSpPr>
        <p:sp>
          <p:nvSpPr>
            <p:cNvPr id="10" name="Oval 9"/>
            <p:cNvSpPr/>
            <p:nvPr/>
          </p:nvSpPr>
          <p:spPr>
            <a:xfrm>
              <a:off x="9183197" y="1886"/>
              <a:ext cx="772950" cy="699579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10"/>
            <p:cNvSpPr txBox="1"/>
            <p:nvPr/>
          </p:nvSpPr>
          <p:spPr>
            <a:xfrm>
              <a:off x="9296393" y="104337"/>
              <a:ext cx="546558" cy="49467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50" b="1" kern="1200" dirty="0" err="1" smtClean="0"/>
                <a:t>Fondos</a:t>
              </a:r>
              <a:endParaRPr lang="en-US" sz="205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5863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594360"/>
            <a:ext cx="8913813" cy="1097280"/>
          </a:xfrm>
          <a:solidFill>
            <a:srgbClr val="242852"/>
          </a:solidFill>
          <a:ln w="12700">
            <a:miter lim="400000"/>
          </a:ln>
        </p:spPr>
        <p:txBody>
          <a:bodyPr lIns="640080" tIns="45719" rIns="91440" bIns="45719" anchor="ctr">
            <a:noAutofit/>
          </a:bodyPr>
          <a:lstStyle/>
          <a:p>
            <a:pPr marL="168275"/>
            <a:r>
              <a:rPr lang="es-MX" sz="3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Compromiso </a:t>
            </a:r>
            <a:r>
              <a:rPr lang="es-MX" sz="3800" dirty="0">
                <a:solidFill>
                  <a:schemeClr val="bg1"/>
                </a:solidFill>
                <a:latin typeface="Century Gothic" panose="020B0502020202020204" pitchFamily="34" charset="0"/>
              </a:rPr>
              <a:t>continuo </a:t>
            </a:r>
            <a:r>
              <a:rPr lang="es-MX" sz="3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s-MX" sz="3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s-MX" sz="3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 </a:t>
            </a:r>
            <a:r>
              <a:rPr lang="es-MX" sz="3800" dirty="0">
                <a:solidFill>
                  <a:schemeClr val="bg1"/>
                </a:solidFill>
                <a:latin typeface="Century Gothic" panose="020B0502020202020204" pitchFamily="34" charset="0"/>
              </a:rPr>
              <a:t>el público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9382" y="1886846"/>
            <a:ext cx="8664431" cy="427429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MX" sz="2800" dirty="0" smtClean="0">
                <a:solidFill>
                  <a:schemeClr val="tx1"/>
                </a:solidFill>
              </a:rPr>
              <a:t>Proceso público amplio y colaborativo que involucra a todos los interesados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MX" sz="2800" dirty="0" smtClean="0">
                <a:solidFill>
                  <a:schemeClr val="tx1"/>
                </a:solidFill>
              </a:rPr>
              <a:t>Oportunidades en todas las etapas de desarrollo e implementación del programa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MX" sz="2800" dirty="0" smtClean="0">
                <a:solidFill>
                  <a:schemeClr val="tx1"/>
                </a:solidFill>
              </a:rPr>
              <a:t>Varios foros para discusión técnica y de políticas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pPr lvl="0"/>
              <a:t>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00" y="4471175"/>
            <a:ext cx="8227812" cy="219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72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594360"/>
            <a:ext cx="8913813" cy="1097280"/>
          </a:xfrm>
          <a:solidFill>
            <a:srgbClr val="242852"/>
          </a:solidFill>
          <a:ln w="12700">
            <a:miter lim="400000"/>
          </a:ln>
        </p:spPr>
        <p:txBody>
          <a:bodyPr lIns="640080" tIns="45719" rIns="91440" bIns="45719" anchor="ctr">
            <a:noAutofit/>
          </a:bodyPr>
          <a:lstStyle/>
          <a:p>
            <a:pPr marL="168275"/>
            <a:r>
              <a:rPr lang="es-MX" sz="3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Preguntas para dialogar</a:t>
            </a:r>
            <a:endParaRPr lang="es-MX" sz="3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192" y="2012950"/>
            <a:ext cx="8055428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s-MX" sz="2600" dirty="0" smtClean="0"/>
              <a:t>¿Cuáles son los modelos mas efectivos para dialogar con la comunidad y crear alianzas?</a:t>
            </a:r>
          </a:p>
          <a:p>
            <a:pPr>
              <a:spcBef>
                <a:spcPts val="1200"/>
              </a:spcBef>
            </a:pPr>
            <a:r>
              <a:rPr lang="es-MX" sz="2600" dirty="0" smtClean="0"/>
              <a:t>¿Con qué organizaciones adicionales deberíamos de trabajar?</a:t>
            </a:r>
          </a:p>
          <a:p>
            <a:pPr>
              <a:spcBef>
                <a:spcPts val="1200"/>
              </a:spcBef>
            </a:pPr>
            <a:r>
              <a:rPr lang="es-MX" sz="2600" dirty="0" smtClean="0"/>
              <a:t>¿Cuales formatos son más útiles para discutir el desarrollo del programa?</a:t>
            </a:r>
            <a:endParaRPr lang="es-MX" sz="260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sym typeface="Century Gothic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1161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379C38-96B4-4FCB-A136-CDF2B9F5F02D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/>
                <a:sym typeface="Century Gothic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/>
              <a:sym typeface="Century Gothic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0" y="2970344"/>
            <a:ext cx="8913813" cy="2285739"/>
          </a:xfrm>
          <a:prstGeom prst="rect">
            <a:avLst/>
          </a:prstGeom>
          <a:solidFill>
            <a:srgbClr val="242852"/>
          </a:solidFill>
          <a:ln w="12700">
            <a:miter lim="400000"/>
          </a:ln>
        </p:spPr>
        <p:txBody>
          <a:bodyPr vert="horz" lIns="640080" tIns="45719" rIns="91440" bIns="45719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rgbClr val="2A8A7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9063" lvl="0"/>
            <a:r>
              <a:rPr lang="es-MX" sz="4000" dirty="0" smtClean="0">
                <a:solidFill>
                  <a:schemeClr val="bg1"/>
                </a:solidFill>
              </a:rPr>
              <a:t>IdentificaciÓn de la comunidad</a:t>
            </a:r>
            <a:endParaRPr kumimoji="0" lang="es-MX" sz="3800" b="1" i="0" u="none" strike="noStrike" kern="1200" cap="all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7635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594360"/>
            <a:ext cx="8913813" cy="1097280"/>
          </a:xfrm>
          <a:solidFill>
            <a:srgbClr val="242852"/>
          </a:solidFill>
          <a:ln w="12700">
            <a:miter lim="400000"/>
          </a:ln>
        </p:spPr>
        <p:txBody>
          <a:bodyPr lIns="640080" tIns="45719" rIns="91440" bIns="45719" anchor="ctr">
            <a:noAutofit/>
          </a:bodyPr>
          <a:lstStyle/>
          <a:p>
            <a:pPr marL="168275"/>
            <a:r>
              <a:rPr lang="es-MX" sz="3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Identificando Comunidades</a:t>
            </a:r>
            <a:endParaRPr lang="es-MX" sz="3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9147" y="1691640"/>
            <a:ext cx="8527653" cy="306400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s-MX" sz="2600" dirty="0" smtClean="0">
                <a:solidFill>
                  <a:srgbClr val="262626"/>
                </a:solidFill>
              </a:rPr>
              <a:t>Darle prioridad a las comunidades con las cargas de exposicion mas altas:</a:t>
            </a:r>
          </a:p>
          <a:p>
            <a:pPr lvl="1">
              <a:spcBef>
                <a:spcPts val="600"/>
              </a:spcBef>
            </a:pPr>
            <a:r>
              <a:rPr lang="es-MX" sz="2400" dirty="0" smtClean="0">
                <a:solidFill>
                  <a:srgbClr val="262626"/>
                </a:solidFill>
              </a:rPr>
              <a:t>Desplegar sistema de monitoreo del aire comunitario</a:t>
            </a:r>
          </a:p>
          <a:p>
            <a:pPr lvl="1">
              <a:spcBef>
                <a:spcPts val="600"/>
              </a:spcBef>
            </a:pPr>
            <a:r>
              <a:rPr lang="es-MX" sz="2400" dirty="0" smtClean="0">
                <a:solidFill>
                  <a:srgbClr val="262626"/>
                </a:solidFill>
              </a:rPr>
              <a:t>Desarollar programas de reducción de emisiones para la comunidad</a:t>
            </a:r>
          </a:p>
          <a:p>
            <a:pPr marL="342900" lvl="1" indent="-342900">
              <a:spcBef>
                <a:spcPts val="600"/>
              </a:spcBef>
            </a:pPr>
            <a:r>
              <a:rPr lang="es-MX" sz="2600" dirty="0" smtClean="0"/>
              <a:t>Enfoque a comunidades en desventaja y localidades de receptores sensitivos</a:t>
            </a:r>
          </a:p>
          <a:p>
            <a:pPr>
              <a:spcBef>
                <a:spcPts val="600"/>
              </a:spcBef>
            </a:pPr>
            <a:endParaRPr lang="en-US" sz="2200" dirty="0">
              <a:solidFill>
                <a:srgbClr val="262626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600" dirty="0">
              <a:solidFill>
                <a:srgbClr val="262626"/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pPr lvl="0"/>
              <a:t>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5646"/>
            <a:ext cx="914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5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ARB colors">
      <a:dk1>
        <a:sysClr val="windowText" lastClr="000000"/>
      </a:dk1>
      <a:lt1>
        <a:sysClr val="window" lastClr="FFFFFF"/>
      </a:lt1>
      <a:dk2>
        <a:srgbClr val="313231"/>
      </a:dk2>
      <a:lt2>
        <a:srgbClr val="226B9B"/>
      </a:lt2>
      <a:accent1>
        <a:srgbClr val="2A8A75"/>
      </a:accent1>
      <a:accent2>
        <a:srgbClr val="E8A433"/>
      </a:accent2>
      <a:accent3>
        <a:srgbClr val="16415B"/>
      </a:accent3>
      <a:accent4>
        <a:srgbClr val="D01654"/>
      </a:accent4>
      <a:accent5>
        <a:srgbClr val="519433"/>
      </a:accent5>
      <a:accent6>
        <a:srgbClr val="DF663E"/>
      </a:accent6>
      <a:hlink>
        <a:srgbClr val="2A8A75"/>
      </a:hlink>
      <a:folHlink>
        <a:srgbClr val="31323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ARB_template_spotlight_H [Read-Only]" id="{A5D99102-C30D-4EE2-A2BF-69FEF2D56AE6}" vid="{B9AAF326-5BB2-46D9-8AFD-B72471A3FA49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629DD1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629DD1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ARB colors">
    <a:dk1>
      <a:sysClr val="windowText" lastClr="000000"/>
    </a:dk1>
    <a:lt1>
      <a:sysClr val="window" lastClr="FFFFFF"/>
    </a:lt1>
    <a:dk2>
      <a:srgbClr val="313231"/>
    </a:dk2>
    <a:lt2>
      <a:srgbClr val="226B9B"/>
    </a:lt2>
    <a:accent1>
      <a:srgbClr val="2A8A75"/>
    </a:accent1>
    <a:accent2>
      <a:srgbClr val="E8A433"/>
    </a:accent2>
    <a:accent3>
      <a:srgbClr val="16415B"/>
    </a:accent3>
    <a:accent4>
      <a:srgbClr val="D01654"/>
    </a:accent4>
    <a:accent5>
      <a:srgbClr val="519433"/>
    </a:accent5>
    <a:accent6>
      <a:srgbClr val="DF663E"/>
    </a:accent6>
    <a:hlink>
      <a:srgbClr val="2A8A75"/>
    </a:hlink>
    <a:folHlink>
      <a:srgbClr val="313231"/>
    </a:folHlink>
  </a:clrScheme>
</a:themeOverride>
</file>

<file path=ppt/theme/themeOverride2.xml><?xml version="1.0" encoding="utf-8"?>
<a:themeOverride xmlns:a="http://schemas.openxmlformats.org/drawingml/2006/main">
  <a:clrScheme name="CARB colors">
    <a:dk1>
      <a:sysClr val="windowText" lastClr="000000"/>
    </a:dk1>
    <a:lt1>
      <a:sysClr val="window" lastClr="FFFFFF"/>
    </a:lt1>
    <a:dk2>
      <a:srgbClr val="313231"/>
    </a:dk2>
    <a:lt2>
      <a:srgbClr val="226B9B"/>
    </a:lt2>
    <a:accent1>
      <a:srgbClr val="2A8A75"/>
    </a:accent1>
    <a:accent2>
      <a:srgbClr val="E8A433"/>
    </a:accent2>
    <a:accent3>
      <a:srgbClr val="16415B"/>
    </a:accent3>
    <a:accent4>
      <a:srgbClr val="D01654"/>
    </a:accent4>
    <a:accent5>
      <a:srgbClr val="519433"/>
    </a:accent5>
    <a:accent6>
      <a:srgbClr val="DF663E"/>
    </a:accent6>
    <a:hlink>
      <a:srgbClr val="2A8A75"/>
    </a:hlink>
    <a:folHlink>
      <a:srgbClr val="313231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0fe233b2-53db-43d2-acba-9af92e081222">
      <Value>OCAP</Value>
    </Category>
    <_dlc_DocId xmlns="7f143d55-508a-41e7-b2ec-703c0b91f4d1">SIPDOCS-913634394-4</_dlc_DocId>
    <_dlc_DocIdUrl xmlns="7f143d55-508a-41e7-b2ec-703c0b91f4d1">
      <Url>https://share.arb.ca.gov/divisions/AQPSD/OCAP/_layouts/15/DocIdRedir.aspx?ID=SIPDOCS-913634394-4</Url>
      <Description>SIPDOCS-913634394-4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8DBB753531A94DB778FBC3276AFF1B" ma:contentTypeVersion="2" ma:contentTypeDescription="Create a new document." ma:contentTypeScope="" ma:versionID="70afd6796467b27b53b335de80414b03">
  <xsd:schema xmlns:xsd="http://www.w3.org/2001/XMLSchema" xmlns:xs="http://www.w3.org/2001/XMLSchema" xmlns:p="http://schemas.microsoft.com/office/2006/metadata/properties" xmlns:ns2="7f143d55-508a-41e7-b2ec-703c0b91f4d1" xmlns:ns3="0fe233b2-53db-43d2-acba-9af92e081222" xmlns:ns4="d1bda8a6-79df-40ce-98da-74993cd16aa0" targetNamespace="http://schemas.microsoft.com/office/2006/metadata/properties" ma:root="true" ma:fieldsID="d30addd80b2ded16fe7bb838b4771a26" ns2:_="" ns3:_="" ns4:_="">
    <xsd:import namespace="7f143d55-508a-41e7-b2ec-703c0b91f4d1"/>
    <xsd:import namespace="0fe233b2-53db-43d2-acba-9af92e081222"/>
    <xsd:import namespace="d1bda8a6-79df-40ce-98da-74993cd16aa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Category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143d55-508a-41e7-b2ec-703c0b91f4d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e233b2-53db-43d2-acba-9af92e081222" elementFormDefault="qualified">
    <xsd:import namespace="http://schemas.microsoft.com/office/2006/documentManagement/types"/>
    <xsd:import namespace="http://schemas.microsoft.com/office/infopath/2007/PartnerControls"/>
    <xsd:element name="Category" ma:index="11" nillable="true" ma:displayName="Category" ma:default="OCAP" ma:internalName="Categor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OCAP"/>
                    <xsd:enumeration value="State Strategy"/>
                    <xsd:enumeration value="BBT"/>
                    <xsd:enumeration value="ECMP"/>
                    <xsd:enumeration value="CAI"/>
                    <xsd:enumeration value="ER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bda8a6-79df-40ce-98da-74993cd16aa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14E6355-C573-4DF9-9B6F-656868E3FB33}">
  <ds:schemaRefs>
    <ds:schemaRef ds:uri="http://purl.org/dc/elements/1.1/"/>
    <ds:schemaRef ds:uri="7f143d55-508a-41e7-b2ec-703c0b91f4d1"/>
    <ds:schemaRef ds:uri="http://schemas.microsoft.com/office/2006/metadata/properties"/>
    <ds:schemaRef ds:uri="d1bda8a6-79df-40ce-98da-74993cd16aa0"/>
    <ds:schemaRef ds:uri="http://schemas.microsoft.com/office/2006/documentManagement/types"/>
    <ds:schemaRef ds:uri="http://www.w3.org/XML/1998/namespace"/>
    <ds:schemaRef ds:uri="http://purl.org/dc/terms/"/>
    <ds:schemaRef ds:uri="0fe233b2-53db-43d2-acba-9af92e081222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B21078B-8D44-486E-8FDF-A8F259B553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C31F99-5721-4571-80AF-51FE39F21A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143d55-508a-41e7-b2ec-703c0b91f4d1"/>
    <ds:schemaRef ds:uri="0fe233b2-53db-43d2-acba-9af92e081222"/>
    <ds:schemaRef ds:uri="d1bda8a6-79df-40ce-98da-74993cd16a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BDF1EDC-36C3-4BD1-8324-7C93BB9CE8FB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14528</TotalTime>
  <Words>1077</Words>
  <Application>Microsoft Office PowerPoint</Application>
  <PresentationFormat>On-screen Show (4:3)</PresentationFormat>
  <Paragraphs>193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Century Gothic</vt:lpstr>
      <vt:lpstr>Helvetica</vt:lpstr>
      <vt:lpstr>Helvetica Neue</vt:lpstr>
      <vt:lpstr>Mangal</vt:lpstr>
      <vt:lpstr>Times New Roman</vt:lpstr>
      <vt:lpstr>Office Theme</vt:lpstr>
      <vt:lpstr>AB 617  Programa de Protección del Aire Comunitario </vt:lpstr>
      <vt:lpstr>Agenda del día</vt:lpstr>
      <vt:lpstr>PowerPoint Presentation</vt:lpstr>
      <vt:lpstr>    Enfoque en Acción Comunitario</vt:lpstr>
      <vt:lpstr>PowerPoint Presentation</vt:lpstr>
      <vt:lpstr>Compromiso continuo  con el público</vt:lpstr>
      <vt:lpstr>Preguntas para dialogar</vt:lpstr>
      <vt:lpstr>PowerPoint Presentation</vt:lpstr>
      <vt:lpstr>Identificando Comunidades</vt:lpstr>
      <vt:lpstr>Preguntas para dialogar</vt:lpstr>
      <vt:lpstr>PowerPoint Presentation</vt:lpstr>
      <vt:lpstr>Plan Estatal de Monitoreo del Aire Comunitario</vt:lpstr>
      <vt:lpstr>Monitoreo del aire comunitario</vt:lpstr>
      <vt:lpstr>Preguntas para dialogar</vt:lpstr>
      <vt:lpstr>PowerPoint Presentation</vt:lpstr>
      <vt:lpstr>Estrategia Estatal para la Reducción de Emisiones Comunitarios</vt:lpstr>
      <vt:lpstr>Programas para la Reducción de Emisiones de la Communidad</vt:lpstr>
      <vt:lpstr>Preguntas para dialogar</vt:lpstr>
      <vt:lpstr>PowerPoint Presentation</vt:lpstr>
      <vt:lpstr>Fondos</vt:lpstr>
      <vt:lpstr>Preguntas para dialogar</vt:lpstr>
      <vt:lpstr>PowerPoint Presentation</vt:lpstr>
      <vt:lpstr>Los requisitos adicionales de  AB 617</vt:lpstr>
      <vt:lpstr>PowerPoint Presentation</vt:lpstr>
      <vt:lpstr>Línea de tiempo y próximos pasos</vt:lpstr>
      <vt:lpstr>Para contactarnos</vt:lpstr>
      <vt:lpstr>Para contactarnos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L. Nichols</dc:creator>
  <cp:lastModifiedBy>Trish Johnson</cp:lastModifiedBy>
  <cp:revision>774</cp:revision>
  <cp:lastPrinted>2017-10-16T21:35:31Z</cp:lastPrinted>
  <dcterms:created xsi:type="dcterms:W3CDTF">2016-09-05T21:26:14Z</dcterms:created>
  <dcterms:modified xsi:type="dcterms:W3CDTF">2017-10-17T17:28:23Z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0x010100BF8DBB753531A94DB778FBC3276AFF1B</vt:lpwstr>
  </property>
  <property fmtid="{D5CDD505-2E9C-101B-9397-08002B2CF9AE}" pid="3" name="_dlc_DocIdItemGuid">
    <vt:lpwstr>3e0f8a97-1fd2-41d1-899f-8dd437b08fc8</vt:lpwstr>
  </property>
</Properties>
</file>